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1"/>
  </p:notesMasterIdLst>
  <p:sldIdLst>
    <p:sldId id="256" r:id="rId2"/>
    <p:sldId id="291" r:id="rId3"/>
    <p:sldId id="292" r:id="rId4"/>
    <p:sldId id="257" r:id="rId5"/>
    <p:sldId id="296" r:id="rId6"/>
    <p:sldId id="297" r:id="rId7"/>
    <p:sldId id="311" r:id="rId8"/>
    <p:sldId id="293" r:id="rId9"/>
    <p:sldId id="303" r:id="rId10"/>
    <p:sldId id="306" r:id="rId11"/>
    <p:sldId id="298" r:id="rId12"/>
    <p:sldId id="299" r:id="rId13"/>
    <p:sldId id="301" r:id="rId14"/>
    <p:sldId id="302" r:id="rId15"/>
    <p:sldId id="304" r:id="rId16"/>
    <p:sldId id="307" r:id="rId17"/>
    <p:sldId id="308" r:id="rId18"/>
    <p:sldId id="309" r:id="rId19"/>
    <p:sldId id="310" r:id="rId20"/>
  </p:sldIdLst>
  <p:sldSz cx="9144000" cy="5143500" type="screen16x9"/>
  <p:notesSz cx="6858000" cy="9144000"/>
  <p:embeddedFontLst>
    <p:embeddedFont>
      <p:font typeface="Bahnschrift Light" panose="020B0502040204020203" pitchFamily="34" charset="0"/>
      <p:regular r:id="rId22"/>
    </p:embeddedFont>
    <p:embeddedFont>
      <p:font typeface="Fira Sans Extra Condensed Medium" panose="020B0604020202020204" charset="0"/>
      <p:regular r:id="rId23"/>
      <p:bold r:id="rId24"/>
      <p:italic r:id="rId25"/>
      <p:boldItalic r:id="rId26"/>
    </p:embeddedFont>
    <p:embeddedFont>
      <p:font typeface="Fira Sans Extra Condensed SemiBold" panose="020B0604020202020204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8EFF"/>
    <a:srgbClr val="FF8995"/>
    <a:srgbClr val="E9E9F3"/>
    <a:srgbClr val="465EEC"/>
    <a:srgbClr val="ACC3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D1AF2D-19A3-4957-A049-CDCA0D2E3E2B}" v="3728" dt="2023-02-17T14:43:25.773"/>
  </p1510:revLst>
</p1510:revInfo>
</file>

<file path=ppt/tableStyles.xml><?xml version="1.0" encoding="utf-8"?>
<a:tblStyleLst xmlns:a="http://schemas.openxmlformats.org/drawingml/2006/main" def="{B642B6D7-DB7F-4855-BC65-A5F0E08ADF78}">
  <a:tblStyle styleId="{B642B6D7-DB7F-4855-BC65-A5F0E08ADF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microsoft.com/office/2016/11/relationships/changesInfo" Target="changesInfos/changesInfo1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MINE" userId="82ce4214-edee-442c-b915-b758d5092e56" providerId="ADAL" clId="{9103184D-FE5B-4BE7-85B0-12A6964536C0}"/>
    <pc:docChg chg="undo redo custSel addSld delSld modSld sldOrd">
      <pc:chgData name="CARMINE" userId="82ce4214-edee-442c-b915-b758d5092e56" providerId="ADAL" clId="{9103184D-FE5B-4BE7-85B0-12A6964536C0}" dt="2023-02-10T16:03:08.674" v="3428" actId="166"/>
      <pc:docMkLst>
        <pc:docMk/>
      </pc:docMkLst>
      <pc:sldChg chg="addSp delSp modSp add mod ord">
        <pc:chgData name="CARMINE" userId="82ce4214-edee-442c-b915-b758d5092e56" providerId="ADAL" clId="{9103184D-FE5B-4BE7-85B0-12A6964536C0}" dt="2023-02-10T15:15:52.921" v="1384"/>
        <pc:sldMkLst>
          <pc:docMk/>
          <pc:sldMk cId="1699153945" sldId="298"/>
        </pc:sldMkLst>
        <pc:spChg chg="add del mod">
          <ac:chgData name="CARMINE" userId="82ce4214-edee-442c-b915-b758d5092e56" providerId="ADAL" clId="{9103184D-FE5B-4BE7-85B0-12A6964536C0}" dt="2023-02-10T14:14:32.939" v="87"/>
          <ac:spMkLst>
            <pc:docMk/>
            <pc:sldMk cId="1699153945" sldId="298"/>
            <ac:spMk id="2" creationId="{82A7DB36-1B45-8C10-1E81-2AE4F0098DAE}"/>
          </ac:spMkLst>
        </pc:spChg>
        <pc:spChg chg="add mod">
          <ac:chgData name="CARMINE" userId="82ce4214-edee-442c-b915-b758d5092e56" providerId="ADAL" clId="{9103184D-FE5B-4BE7-85B0-12A6964536C0}" dt="2023-02-10T14:14:57.435" v="174" actId="1035"/>
          <ac:spMkLst>
            <pc:docMk/>
            <pc:sldMk cId="1699153945" sldId="298"/>
            <ac:spMk id="3" creationId="{0D343B4B-086A-3463-2E1B-1B229CB4168F}"/>
          </ac:spMkLst>
        </pc:spChg>
        <pc:spChg chg="add mod">
          <ac:chgData name="CARMINE" userId="82ce4214-edee-442c-b915-b758d5092e56" providerId="ADAL" clId="{9103184D-FE5B-4BE7-85B0-12A6964536C0}" dt="2023-02-10T14:15:15.011" v="182" actId="1037"/>
          <ac:spMkLst>
            <pc:docMk/>
            <pc:sldMk cId="1699153945" sldId="298"/>
            <ac:spMk id="4" creationId="{FFBD7B7D-AF22-F8D6-A1DF-223712B78F5F}"/>
          </ac:spMkLst>
        </pc:spChg>
        <pc:spChg chg="add mod">
          <ac:chgData name="CARMINE" userId="82ce4214-edee-442c-b915-b758d5092e56" providerId="ADAL" clId="{9103184D-FE5B-4BE7-85B0-12A6964536C0}" dt="2023-02-10T14:15:38.714" v="190" actId="1035"/>
          <ac:spMkLst>
            <pc:docMk/>
            <pc:sldMk cId="1699153945" sldId="298"/>
            <ac:spMk id="5" creationId="{1274AB5F-F758-37B3-3CAB-DE6A93257E47}"/>
          </ac:spMkLst>
        </pc:spChg>
        <pc:spChg chg="add mod">
          <ac:chgData name="CARMINE" userId="82ce4214-edee-442c-b915-b758d5092e56" providerId="ADAL" clId="{9103184D-FE5B-4BE7-85B0-12A6964536C0}" dt="2023-02-10T14:15:55.860" v="201" actId="1036"/>
          <ac:spMkLst>
            <pc:docMk/>
            <pc:sldMk cId="1699153945" sldId="298"/>
            <ac:spMk id="6" creationId="{33CFB5F5-1D8E-A3AC-748A-58D4DE1C7D43}"/>
          </ac:spMkLst>
        </pc:spChg>
        <pc:spChg chg="add mod">
          <ac:chgData name="CARMINE" userId="82ce4214-edee-442c-b915-b758d5092e56" providerId="ADAL" clId="{9103184D-FE5B-4BE7-85B0-12A6964536C0}" dt="2023-02-10T14:16:13.364" v="216" actId="1037"/>
          <ac:spMkLst>
            <pc:docMk/>
            <pc:sldMk cId="1699153945" sldId="298"/>
            <ac:spMk id="7" creationId="{64616316-34DC-69A6-EA77-10EB804BC8B3}"/>
          </ac:spMkLst>
        </pc:spChg>
        <pc:spChg chg="add mod">
          <ac:chgData name="CARMINE" userId="82ce4214-edee-442c-b915-b758d5092e56" providerId="ADAL" clId="{9103184D-FE5B-4BE7-85B0-12A6964536C0}" dt="2023-02-10T14:18:47.611" v="221" actId="1038"/>
          <ac:spMkLst>
            <pc:docMk/>
            <pc:sldMk cId="1699153945" sldId="298"/>
            <ac:spMk id="8" creationId="{EDEFF510-1D55-AFDF-8200-07B32FA478E0}"/>
          </ac:spMkLst>
        </pc:spChg>
        <pc:spChg chg="add del">
          <ac:chgData name="CARMINE" userId="82ce4214-edee-442c-b915-b758d5092e56" providerId="ADAL" clId="{9103184D-FE5B-4BE7-85B0-12A6964536C0}" dt="2023-02-10T14:22:50.335" v="262" actId="22"/>
          <ac:spMkLst>
            <pc:docMk/>
            <pc:sldMk cId="1699153945" sldId="298"/>
            <ac:spMk id="16" creationId="{1C3ABA44-D8DC-3BE3-78C2-E677450071C0}"/>
          </ac:spMkLst>
        </pc:spChg>
        <pc:spChg chg="mod">
          <ac:chgData name="CARMINE" userId="82ce4214-edee-442c-b915-b758d5092e56" providerId="ADAL" clId="{9103184D-FE5B-4BE7-85B0-12A6964536C0}" dt="2023-02-10T14:14:34.982" v="89" actId="20577"/>
          <ac:spMkLst>
            <pc:docMk/>
            <pc:sldMk cId="1699153945" sldId="298"/>
            <ac:spMk id="1101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4:29:12.738" v="336" actId="20577"/>
          <ac:spMkLst>
            <pc:docMk/>
            <pc:sldMk cId="1699153945" sldId="298"/>
            <ac:spMk id="1104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4:32:33.105" v="538" actId="255"/>
          <ac:spMkLst>
            <pc:docMk/>
            <pc:sldMk cId="1699153945" sldId="298"/>
            <ac:spMk id="1105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13:27.410" v="1336" actId="21"/>
          <ac:spMkLst>
            <pc:docMk/>
            <pc:sldMk cId="1699153945" sldId="298"/>
            <ac:spMk id="1107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13:41.123" v="1339" actId="1076"/>
          <ac:spMkLst>
            <pc:docMk/>
            <pc:sldMk cId="1699153945" sldId="298"/>
            <ac:spMk id="1108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12:00.440" v="1317"/>
          <ac:spMkLst>
            <pc:docMk/>
            <pc:sldMk cId="1699153945" sldId="298"/>
            <ac:spMk id="1110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12:24.388" v="1325"/>
          <ac:spMkLst>
            <pc:docMk/>
            <pc:sldMk cId="1699153945" sldId="298"/>
            <ac:spMk id="1111" creationId="{00000000-0000-0000-0000-000000000000}"/>
          </ac:spMkLst>
        </pc:spChg>
        <pc:spChg chg="mod topLvl">
          <ac:chgData name="CARMINE" userId="82ce4214-edee-442c-b915-b758d5092e56" providerId="ADAL" clId="{9103184D-FE5B-4BE7-85B0-12A6964536C0}" dt="2023-02-10T14:48:37.957" v="1077" actId="20577"/>
          <ac:spMkLst>
            <pc:docMk/>
            <pc:sldMk cId="1699153945" sldId="298"/>
            <ac:spMk id="1113" creationId="{00000000-0000-0000-0000-000000000000}"/>
          </ac:spMkLst>
        </pc:spChg>
        <pc:spChg chg="add del mod topLvl">
          <ac:chgData name="CARMINE" userId="82ce4214-edee-442c-b915-b758d5092e56" providerId="ADAL" clId="{9103184D-FE5B-4BE7-85B0-12A6964536C0}" dt="2023-02-10T14:48:59.676" v="1156" actId="20577"/>
          <ac:spMkLst>
            <pc:docMk/>
            <pc:sldMk cId="1699153945" sldId="298"/>
            <ac:spMk id="1114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12:52.719" v="1332" actId="1076"/>
          <ac:spMkLst>
            <pc:docMk/>
            <pc:sldMk cId="1699153945" sldId="298"/>
            <ac:spMk id="1116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12:19.925" v="1324" actId="21"/>
          <ac:spMkLst>
            <pc:docMk/>
            <pc:sldMk cId="1699153945" sldId="298"/>
            <ac:spMk id="1117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13:35.399" v="1337"/>
          <ac:spMkLst>
            <pc:docMk/>
            <pc:sldMk cId="1699153945" sldId="298"/>
            <ac:spMk id="1119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14:30.070" v="1375" actId="20577"/>
          <ac:spMkLst>
            <pc:docMk/>
            <pc:sldMk cId="1699153945" sldId="298"/>
            <ac:spMk id="1120" creationId="{00000000-0000-0000-0000-000000000000}"/>
          </ac:spMkLst>
        </pc:spChg>
        <pc:grpChg chg="mod">
          <ac:chgData name="CARMINE" userId="82ce4214-edee-442c-b915-b758d5092e56" providerId="ADAL" clId="{9103184D-FE5B-4BE7-85B0-12A6964536C0}" dt="2023-02-10T15:15:05.667" v="1380" actId="14100"/>
          <ac:grpSpMkLst>
            <pc:docMk/>
            <pc:sldMk cId="1699153945" sldId="298"/>
            <ac:grpSpMk id="1103" creationId="{00000000-0000-0000-0000-000000000000}"/>
          </ac:grpSpMkLst>
        </pc:grpChg>
        <pc:grpChg chg="mod">
          <ac:chgData name="CARMINE" userId="82ce4214-edee-442c-b915-b758d5092e56" providerId="ADAL" clId="{9103184D-FE5B-4BE7-85B0-12A6964536C0}" dt="2023-02-10T15:15:13.691" v="1381" actId="1076"/>
          <ac:grpSpMkLst>
            <pc:docMk/>
            <pc:sldMk cId="1699153945" sldId="298"/>
            <ac:grpSpMk id="1106" creationId="{00000000-0000-0000-0000-000000000000}"/>
          </ac:grpSpMkLst>
        </pc:grpChg>
        <pc:grpChg chg="mod">
          <ac:chgData name="CARMINE" userId="82ce4214-edee-442c-b915-b758d5092e56" providerId="ADAL" clId="{9103184D-FE5B-4BE7-85B0-12A6964536C0}" dt="2023-02-10T15:14:56.524" v="1379" actId="1076"/>
          <ac:grpSpMkLst>
            <pc:docMk/>
            <pc:sldMk cId="1699153945" sldId="298"/>
            <ac:grpSpMk id="1109" creationId="{00000000-0000-0000-0000-000000000000}"/>
          </ac:grpSpMkLst>
        </pc:grpChg>
        <pc:grpChg chg="add del mod">
          <ac:chgData name="CARMINE" userId="82ce4214-edee-442c-b915-b758d5092e56" providerId="ADAL" clId="{9103184D-FE5B-4BE7-85B0-12A6964536C0}" dt="2023-02-10T14:37:20.211" v="820" actId="478"/>
          <ac:grpSpMkLst>
            <pc:docMk/>
            <pc:sldMk cId="1699153945" sldId="298"/>
            <ac:grpSpMk id="1112" creationId="{00000000-0000-0000-0000-000000000000}"/>
          </ac:grpSpMkLst>
        </pc:grpChg>
        <pc:grpChg chg="mod">
          <ac:chgData name="CARMINE" userId="82ce4214-edee-442c-b915-b758d5092e56" providerId="ADAL" clId="{9103184D-FE5B-4BE7-85B0-12A6964536C0}" dt="2023-02-10T15:15:17.362" v="1382" actId="1076"/>
          <ac:grpSpMkLst>
            <pc:docMk/>
            <pc:sldMk cId="1699153945" sldId="298"/>
            <ac:grpSpMk id="1115" creationId="{00000000-0000-0000-0000-000000000000}"/>
          </ac:grpSpMkLst>
        </pc:grpChg>
        <pc:grpChg chg="mod">
          <ac:chgData name="CARMINE" userId="82ce4214-edee-442c-b915-b758d5092e56" providerId="ADAL" clId="{9103184D-FE5B-4BE7-85B0-12A6964536C0}" dt="2023-02-10T15:14:00.126" v="1343" actId="14100"/>
          <ac:grpSpMkLst>
            <pc:docMk/>
            <pc:sldMk cId="1699153945" sldId="298"/>
            <ac:grpSpMk id="1118" creationId="{00000000-0000-0000-0000-000000000000}"/>
          </ac:grpSpMkLst>
        </pc:grpChg>
        <pc:grpChg chg="del">
          <ac:chgData name="CARMINE" userId="82ce4214-edee-442c-b915-b758d5092e56" providerId="ADAL" clId="{9103184D-FE5B-4BE7-85B0-12A6964536C0}" dt="2023-02-10T14:20:04.725" v="241" actId="478"/>
          <ac:grpSpMkLst>
            <pc:docMk/>
            <pc:sldMk cId="1699153945" sldId="298"/>
            <ac:grpSpMk id="1121" creationId="{00000000-0000-0000-0000-000000000000}"/>
          </ac:grpSpMkLst>
        </pc:grpChg>
        <pc:grpChg chg="del">
          <ac:chgData name="CARMINE" userId="82ce4214-edee-442c-b915-b758d5092e56" providerId="ADAL" clId="{9103184D-FE5B-4BE7-85B0-12A6964536C0}" dt="2023-02-10T14:19:07.750" v="225" actId="478"/>
          <ac:grpSpMkLst>
            <pc:docMk/>
            <pc:sldMk cId="1699153945" sldId="298"/>
            <ac:grpSpMk id="1142" creationId="{00000000-0000-0000-0000-000000000000}"/>
          </ac:grpSpMkLst>
        </pc:grpChg>
        <pc:grpChg chg="del">
          <ac:chgData name="CARMINE" userId="82ce4214-edee-442c-b915-b758d5092e56" providerId="ADAL" clId="{9103184D-FE5B-4BE7-85B0-12A6964536C0}" dt="2023-02-10T14:21:34.330" v="257" actId="478"/>
          <ac:grpSpMkLst>
            <pc:docMk/>
            <pc:sldMk cId="1699153945" sldId="298"/>
            <ac:grpSpMk id="1155" creationId="{00000000-0000-0000-0000-000000000000}"/>
          </ac:grpSpMkLst>
        </pc:grpChg>
        <pc:grpChg chg="del">
          <ac:chgData name="CARMINE" userId="82ce4214-edee-442c-b915-b758d5092e56" providerId="ADAL" clId="{9103184D-FE5B-4BE7-85B0-12A6964536C0}" dt="2023-02-10T14:21:37.329" v="259" actId="478"/>
          <ac:grpSpMkLst>
            <pc:docMk/>
            <pc:sldMk cId="1699153945" sldId="298"/>
            <ac:grpSpMk id="1178" creationId="{00000000-0000-0000-0000-000000000000}"/>
          </ac:grpSpMkLst>
        </pc:grpChg>
        <pc:grpChg chg="del">
          <ac:chgData name="CARMINE" userId="82ce4214-edee-442c-b915-b758d5092e56" providerId="ADAL" clId="{9103184D-FE5B-4BE7-85B0-12A6964536C0}" dt="2023-02-10T14:21:28.483" v="253" actId="478"/>
          <ac:grpSpMkLst>
            <pc:docMk/>
            <pc:sldMk cId="1699153945" sldId="298"/>
            <ac:grpSpMk id="1195" creationId="{00000000-0000-0000-0000-000000000000}"/>
          </ac:grpSpMkLst>
        </pc:grpChg>
        <pc:grpChg chg="del">
          <ac:chgData name="CARMINE" userId="82ce4214-edee-442c-b915-b758d5092e56" providerId="ADAL" clId="{9103184D-FE5B-4BE7-85B0-12A6964536C0}" dt="2023-02-10T14:21:25.035" v="252" actId="478"/>
          <ac:grpSpMkLst>
            <pc:docMk/>
            <pc:sldMk cId="1699153945" sldId="298"/>
            <ac:grpSpMk id="1210" creationId="{00000000-0000-0000-0000-000000000000}"/>
          </ac:grpSpMkLst>
        </pc:grpChg>
        <pc:grpChg chg="del">
          <ac:chgData name="CARMINE" userId="82ce4214-edee-442c-b915-b758d5092e56" providerId="ADAL" clId="{9103184D-FE5B-4BE7-85B0-12A6964536C0}" dt="2023-02-10T14:28:07.653" v="294" actId="478"/>
          <ac:grpSpMkLst>
            <pc:docMk/>
            <pc:sldMk cId="1699153945" sldId="298"/>
            <ac:grpSpMk id="1227" creationId="{00000000-0000-0000-0000-000000000000}"/>
          </ac:grpSpMkLst>
        </pc:grpChg>
        <pc:picChg chg="add mod">
          <ac:chgData name="CARMINE" userId="82ce4214-edee-442c-b915-b758d5092e56" providerId="ADAL" clId="{9103184D-FE5B-4BE7-85B0-12A6964536C0}" dt="2023-02-10T14:30:08.898" v="439" actId="1076"/>
          <ac:picMkLst>
            <pc:docMk/>
            <pc:sldMk cId="1699153945" sldId="298"/>
            <ac:picMk id="10" creationId="{975735DB-83C9-B418-2AA7-E42757F9B2A7}"/>
          </ac:picMkLst>
        </pc:picChg>
        <pc:picChg chg="add mod">
          <ac:chgData name="CARMINE" userId="82ce4214-edee-442c-b915-b758d5092e56" providerId="ADAL" clId="{9103184D-FE5B-4BE7-85B0-12A6964536C0}" dt="2023-02-10T15:11:11.288" v="1304" actId="1076"/>
          <ac:picMkLst>
            <pc:docMk/>
            <pc:sldMk cId="1699153945" sldId="298"/>
            <ac:picMk id="12" creationId="{4C768E96-465C-1FE3-AEFD-D69BE6958826}"/>
          </ac:picMkLst>
        </pc:picChg>
        <pc:picChg chg="add del mod">
          <ac:chgData name="CARMINE" userId="82ce4214-edee-442c-b915-b758d5092e56" providerId="ADAL" clId="{9103184D-FE5B-4BE7-85B0-12A6964536C0}" dt="2023-02-10T14:34:20.892" v="696" actId="478"/>
          <ac:picMkLst>
            <pc:docMk/>
            <pc:sldMk cId="1699153945" sldId="298"/>
            <ac:picMk id="14" creationId="{83C379AD-A1C9-52E6-D857-324E0C604417}"/>
          </ac:picMkLst>
        </pc:picChg>
        <pc:picChg chg="add mod">
          <ac:chgData name="CARMINE" userId="82ce4214-edee-442c-b915-b758d5092e56" providerId="ADAL" clId="{9103184D-FE5B-4BE7-85B0-12A6964536C0}" dt="2023-02-10T15:11:28.080" v="1306" actId="1076"/>
          <ac:picMkLst>
            <pc:docMk/>
            <pc:sldMk cId="1699153945" sldId="298"/>
            <ac:picMk id="18" creationId="{99F80391-724E-858C-496B-5B4594D8C7F0}"/>
          </ac:picMkLst>
        </pc:picChg>
        <pc:picChg chg="add del mod">
          <ac:chgData name="CARMINE" userId="82ce4214-edee-442c-b915-b758d5092e56" providerId="ADAL" clId="{9103184D-FE5B-4BE7-85B0-12A6964536C0}" dt="2023-02-10T14:24:24.980" v="276"/>
          <ac:picMkLst>
            <pc:docMk/>
            <pc:sldMk cId="1699153945" sldId="298"/>
            <ac:picMk id="20" creationId="{04EFBBEB-CE57-5936-4577-26C6FD1FFA87}"/>
          </ac:picMkLst>
        </pc:picChg>
        <pc:picChg chg="add del mod">
          <ac:chgData name="CARMINE" userId="82ce4214-edee-442c-b915-b758d5092e56" providerId="ADAL" clId="{9103184D-FE5B-4BE7-85B0-12A6964536C0}" dt="2023-02-10T14:25:28.003" v="278"/>
          <ac:picMkLst>
            <pc:docMk/>
            <pc:sldMk cId="1699153945" sldId="298"/>
            <ac:picMk id="22" creationId="{FE7D0136-E2F7-23F4-F6A2-D7B6AFD316BB}"/>
          </ac:picMkLst>
        </pc:picChg>
        <pc:picChg chg="add mod">
          <ac:chgData name="CARMINE" userId="82ce4214-edee-442c-b915-b758d5092e56" providerId="ADAL" clId="{9103184D-FE5B-4BE7-85B0-12A6964536C0}" dt="2023-02-10T15:10:50.909" v="1297" actId="1076"/>
          <ac:picMkLst>
            <pc:docMk/>
            <pc:sldMk cId="1699153945" sldId="298"/>
            <ac:picMk id="24" creationId="{3B307BA3-E730-FDE0-FCC0-F4382A7AE1C4}"/>
          </ac:picMkLst>
        </pc:picChg>
        <pc:picChg chg="add mod">
          <ac:chgData name="CARMINE" userId="82ce4214-edee-442c-b915-b758d5092e56" providerId="ADAL" clId="{9103184D-FE5B-4BE7-85B0-12A6964536C0}" dt="2023-02-10T15:10:50.909" v="1297" actId="1076"/>
          <ac:picMkLst>
            <pc:docMk/>
            <pc:sldMk cId="1699153945" sldId="298"/>
            <ac:picMk id="26" creationId="{A91BA407-BB15-4B8A-64F2-C065ECA75B99}"/>
          </ac:picMkLst>
        </pc:picChg>
        <pc:picChg chg="add mod">
          <ac:chgData name="CARMINE" userId="82ce4214-edee-442c-b915-b758d5092e56" providerId="ADAL" clId="{9103184D-FE5B-4BE7-85B0-12A6964536C0}" dt="2023-02-10T14:28:16.238" v="296" actId="1076"/>
          <ac:picMkLst>
            <pc:docMk/>
            <pc:sldMk cId="1699153945" sldId="298"/>
            <ac:picMk id="27" creationId="{0F8B9E49-9403-714F-48D2-C7B40B3666C3}"/>
          </ac:picMkLst>
        </pc:picChg>
        <pc:picChg chg="add del mod">
          <ac:chgData name="CARMINE" userId="82ce4214-edee-442c-b915-b758d5092e56" providerId="ADAL" clId="{9103184D-FE5B-4BE7-85B0-12A6964536C0}" dt="2023-02-10T14:35:02.183" v="698" actId="21"/>
          <ac:picMkLst>
            <pc:docMk/>
            <pc:sldMk cId="1699153945" sldId="298"/>
            <ac:picMk id="29" creationId="{26906B23-ED42-0B32-8592-B83D8550333A}"/>
          </ac:picMkLst>
        </pc:picChg>
        <pc:picChg chg="add mod">
          <ac:chgData name="CARMINE" userId="82ce4214-edee-442c-b915-b758d5092e56" providerId="ADAL" clId="{9103184D-FE5B-4BE7-85B0-12A6964536C0}" dt="2023-02-10T15:10:50.909" v="1297" actId="1076"/>
          <ac:picMkLst>
            <pc:docMk/>
            <pc:sldMk cId="1699153945" sldId="298"/>
            <ac:picMk id="30" creationId="{AF0B103F-C0DD-7334-146E-D0481A088294}"/>
          </ac:picMkLst>
        </pc:picChg>
        <pc:picChg chg="add mod">
          <ac:chgData name="CARMINE" userId="82ce4214-edee-442c-b915-b758d5092e56" providerId="ADAL" clId="{9103184D-FE5B-4BE7-85B0-12A6964536C0}" dt="2023-02-10T15:11:07.427" v="1303" actId="1076"/>
          <ac:picMkLst>
            <pc:docMk/>
            <pc:sldMk cId="1699153945" sldId="298"/>
            <ac:picMk id="32" creationId="{DD58E45C-F261-96BB-5712-936E1792958B}"/>
          </ac:picMkLst>
        </pc:picChg>
        <pc:picChg chg="add del mod">
          <ac:chgData name="CARMINE" userId="82ce4214-edee-442c-b915-b758d5092e56" providerId="ADAL" clId="{9103184D-FE5B-4BE7-85B0-12A6964536C0}" dt="2023-02-10T14:45:59.521" v="1016"/>
          <ac:picMkLst>
            <pc:docMk/>
            <pc:sldMk cId="1699153945" sldId="298"/>
            <ac:picMk id="34" creationId="{E0F0AE1A-0208-7DF2-7436-8B8481FA7779}"/>
          </ac:picMkLst>
        </pc:picChg>
        <pc:picChg chg="add mod">
          <ac:chgData name="CARMINE" userId="82ce4214-edee-442c-b915-b758d5092e56" providerId="ADAL" clId="{9103184D-FE5B-4BE7-85B0-12A6964536C0}" dt="2023-02-10T15:11:35.816" v="1308" actId="1076"/>
          <ac:picMkLst>
            <pc:docMk/>
            <pc:sldMk cId="1699153945" sldId="298"/>
            <ac:picMk id="36" creationId="{286871E3-C256-9CA1-40EB-9A777C34E2D1}"/>
          </ac:picMkLst>
        </pc:picChg>
        <pc:picChg chg="add mod">
          <ac:chgData name="CARMINE" userId="82ce4214-edee-442c-b915-b758d5092e56" providerId="ADAL" clId="{9103184D-FE5B-4BE7-85B0-12A6964536C0}" dt="2023-02-10T15:11:37.979" v="1309" actId="1076"/>
          <ac:picMkLst>
            <pc:docMk/>
            <pc:sldMk cId="1699153945" sldId="298"/>
            <ac:picMk id="38" creationId="{CFEA9B82-6FBA-A4C0-E416-153D6B5F444D}"/>
          </ac:picMkLst>
        </pc:picChg>
        <pc:picChg chg="add mod">
          <ac:chgData name="CARMINE" userId="82ce4214-edee-442c-b915-b758d5092e56" providerId="ADAL" clId="{9103184D-FE5B-4BE7-85B0-12A6964536C0}" dt="2023-02-10T15:11:45.014" v="1314" actId="1036"/>
          <ac:picMkLst>
            <pc:docMk/>
            <pc:sldMk cId="1699153945" sldId="298"/>
            <ac:picMk id="40" creationId="{A13A8DA2-AAF1-6769-F52B-3C8769D32D18}"/>
          </ac:picMkLst>
        </pc:picChg>
      </pc:sldChg>
      <pc:sldChg chg="addSp delSp modSp add mod">
        <pc:chgData name="CARMINE" userId="82ce4214-edee-442c-b915-b758d5092e56" providerId="ADAL" clId="{9103184D-FE5B-4BE7-85B0-12A6964536C0}" dt="2023-02-10T15:32:34.819" v="2399" actId="20577"/>
        <pc:sldMkLst>
          <pc:docMk/>
          <pc:sldMk cId="2092165324" sldId="304"/>
        </pc:sldMkLst>
        <pc:spChg chg="mod">
          <ac:chgData name="CARMINE" userId="82ce4214-edee-442c-b915-b758d5092e56" providerId="ADAL" clId="{9103184D-FE5B-4BE7-85B0-12A6964536C0}" dt="2023-02-10T15:32:34.819" v="2399" actId="20577"/>
          <ac:spMkLst>
            <pc:docMk/>
            <pc:sldMk cId="2092165324" sldId="304"/>
            <ac:spMk id="1514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31:08.182" v="2334" actId="1076"/>
          <ac:spMkLst>
            <pc:docMk/>
            <pc:sldMk cId="2092165324" sldId="304"/>
            <ac:spMk id="1516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30:26.601" v="2311" actId="20577"/>
          <ac:spMkLst>
            <pc:docMk/>
            <pc:sldMk cId="2092165324" sldId="304"/>
            <ac:spMk id="1521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20:06.477" v="1391" actId="20577"/>
          <ac:spMkLst>
            <pc:docMk/>
            <pc:sldMk cId="2092165324" sldId="304"/>
            <ac:spMk id="1522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22:18.189" v="1573" actId="20577"/>
          <ac:spMkLst>
            <pc:docMk/>
            <pc:sldMk cId="2092165324" sldId="304"/>
            <ac:spMk id="1523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30:43.338" v="2323" actId="1076"/>
          <ac:spMkLst>
            <pc:docMk/>
            <pc:sldMk cId="2092165324" sldId="304"/>
            <ac:spMk id="1524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22:20.621" v="1575" actId="20577"/>
          <ac:spMkLst>
            <pc:docMk/>
            <pc:sldMk cId="2092165324" sldId="304"/>
            <ac:spMk id="1525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31:20.717" v="2345" actId="1076"/>
          <ac:spMkLst>
            <pc:docMk/>
            <pc:sldMk cId="2092165324" sldId="304"/>
            <ac:spMk id="1526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22:22.548" v="1577" actId="20577"/>
          <ac:spMkLst>
            <pc:docMk/>
            <pc:sldMk cId="2092165324" sldId="304"/>
            <ac:spMk id="1527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27:25.835" v="2050" actId="313"/>
          <ac:spMkLst>
            <pc:docMk/>
            <pc:sldMk cId="2092165324" sldId="304"/>
            <ac:spMk id="1528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27:02.884" v="1990" actId="20577"/>
          <ac:spMkLst>
            <pc:docMk/>
            <pc:sldMk cId="2092165324" sldId="304"/>
            <ac:spMk id="1529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26:11.956" v="1888" actId="1036"/>
          <ac:spMkLst>
            <pc:docMk/>
            <pc:sldMk cId="2092165324" sldId="304"/>
            <ac:spMk id="1530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28:01.871" v="2083" actId="14100"/>
          <ac:spMkLst>
            <pc:docMk/>
            <pc:sldMk cId="2092165324" sldId="304"/>
            <ac:spMk id="1533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29:23.172" v="2224" actId="20577"/>
          <ac:spMkLst>
            <pc:docMk/>
            <pc:sldMk cId="2092165324" sldId="304"/>
            <ac:spMk id="1534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29:44.682" v="2258" actId="20577"/>
          <ac:spMkLst>
            <pc:docMk/>
            <pc:sldMk cId="2092165324" sldId="304"/>
            <ac:spMk id="1535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28:34.952" v="2154" actId="14100"/>
          <ac:spMkLst>
            <pc:docMk/>
            <pc:sldMk cId="2092165324" sldId="304"/>
            <ac:spMk id="1536" creationId="{00000000-0000-0000-0000-000000000000}"/>
          </ac:spMkLst>
        </pc:spChg>
        <pc:spChg chg="del">
          <ac:chgData name="CARMINE" userId="82ce4214-edee-442c-b915-b758d5092e56" providerId="ADAL" clId="{9103184D-FE5B-4BE7-85B0-12A6964536C0}" dt="2023-02-10T15:28:39.092" v="2155" actId="478"/>
          <ac:spMkLst>
            <pc:docMk/>
            <pc:sldMk cId="2092165324" sldId="304"/>
            <ac:spMk id="1537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30:04.473" v="2279" actId="1076"/>
          <ac:spMkLst>
            <pc:docMk/>
            <pc:sldMk cId="2092165324" sldId="304"/>
            <ac:spMk id="1543" creationId="{00000000-0000-0000-0000-000000000000}"/>
          </ac:spMkLst>
        </pc:spChg>
        <pc:cxnChg chg="add mod">
          <ac:chgData name="CARMINE" userId="82ce4214-edee-442c-b915-b758d5092e56" providerId="ADAL" clId="{9103184D-FE5B-4BE7-85B0-12A6964536C0}" dt="2023-02-10T15:28:58.075" v="2160" actId="1076"/>
          <ac:cxnSpMkLst>
            <pc:docMk/>
            <pc:sldMk cId="2092165324" sldId="304"/>
            <ac:cxnSpMk id="21" creationId="{DF9025A8-F041-793F-A8C3-17D037FB37C4}"/>
          </ac:cxnSpMkLst>
        </pc:cxnChg>
        <pc:cxnChg chg="add mod">
          <ac:chgData name="CARMINE" userId="82ce4214-edee-442c-b915-b758d5092e56" providerId="ADAL" clId="{9103184D-FE5B-4BE7-85B0-12A6964536C0}" dt="2023-02-10T15:30:15.328" v="2288" actId="1037"/>
          <ac:cxnSpMkLst>
            <pc:docMk/>
            <pc:sldMk cId="2092165324" sldId="304"/>
            <ac:cxnSpMk id="23" creationId="{91A268D0-9301-01C4-C646-FC7E24DED127}"/>
          </ac:cxnSpMkLst>
        </pc:cxnChg>
        <pc:cxnChg chg="mod">
          <ac:chgData name="CARMINE" userId="82ce4214-edee-442c-b915-b758d5092e56" providerId="ADAL" clId="{9103184D-FE5B-4BE7-85B0-12A6964536C0}" dt="2023-02-10T15:26:15.963" v="1890" actId="14100"/>
          <ac:cxnSpMkLst>
            <pc:docMk/>
            <pc:sldMk cId="2092165324" sldId="304"/>
            <ac:cxnSpMk id="1531" creationId="{00000000-0000-0000-0000-000000000000}"/>
          </ac:cxnSpMkLst>
        </pc:cxnChg>
        <pc:cxnChg chg="mod">
          <ac:chgData name="CARMINE" userId="82ce4214-edee-442c-b915-b758d5092e56" providerId="ADAL" clId="{9103184D-FE5B-4BE7-85B0-12A6964536C0}" dt="2023-02-10T15:26:53.001" v="1985" actId="14100"/>
          <ac:cxnSpMkLst>
            <pc:docMk/>
            <pc:sldMk cId="2092165324" sldId="304"/>
            <ac:cxnSpMk id="1532" creationId="{00000000-0000-0000-0000-000000000000}"/>
          </ac:cxnSpMkLst>
        </pc:cxnChg>
        <pc:cxnChg chg="mod">
          <ac:chgData name="CARMINE" userId="82ce4214-edee-442c-b915-b758d5092e56" providerId="ADAL" clId="{9103184D-FE5B-4BE7-85B0-12A6964536C0}" dt="2023-02-10T15:28:01.871" v="2083" actId="14100"/>
          <ac:cxnSpMkLst>
            <pc:docMk/>
            <pc:sldMk cId="2092165324" sldId="304"/>
            <ac:cxnSpMk id="1538" creationId="{00000000-0000-0000-0000-000000000000}"/>
          </ac:cxnSpMkLst>
        </pc:cxnChg>
        <pc:cxnChg chg="mod">
          <ac:chgData name="CARMINE" userId="82ce4214-edee-442c-b915-b758d5092e56" providerId="ADAL" clId="{9103184D-FE5B-4BE7-85B0-12A6964536C0}" dt="2023-02-10T15:28:34.952" v="2154" actId="14100"/>
          <ac:cxnSpMkLst>
            <pc:docMk/>
            <pc:sldMk cId="2092165324" sldId="304"/>
            <ac:cxnSpMk id="1539" creationId="{00000000-0000-0000-0000-000000000000}"/>
          </ac:cxnSpMkLst>
        </pc:cxnChg>
        <pc:cxnChg chg="del mod">
          <ac:chgData name="CARMINE" userId="82ce4214-edee-442c-b915-b758d5092e56" providerId="ADAL" clId="{9103184D-FE5B-4BE7-85B0-12A6964536C0}" dt="2023-02-10T15:28:41.371" v="2156" actId="478"/>
          <ac:cxnSpMkLst>
            <pc:docMk/>
            <pc:sldMk cId="2092165324" sldId="304"/>
            <ac:cxnSpMk id="1540" creationId="{00000000-0000-0000-0000-000000000000}"/>
          </ac:cxnSpMkLst>
        </pc:cxnChg>
        <pc:cxnChg chg="del mod">
          <ac:chgData name="CARMINE" userId="82ce4214-edee-442c-b915-b758d5092e56" providerId="ADAL" clId="{9103184D-FE5B-4BE7-85B0-12A6964536C0}" dt="2023-02-10T15:28:47.133" v="2158" actId="478"/>
          <ac:cxnSpMkLst>
            <pc:docMk/>
            <pc:sldMk cId="2092165324" sldId="304"/>
            <ac:cxnSpMk id="1541" creationId="{00000000-0000-0000-0000-000000000000}"/>
          </ac:cxnSpMkLst>
        </pc:cxnChg>
        <pc:cxnChg chg="mod">
          <ac:chgData name="CARMINE" userId="82ce4214-edee-442c-b915-b758d5092e56" providerId="ADAL" clId="{9103184D-FE5B-4BE7-85B0-12A6964536C0}" dt="2023-02-10T15:29:37.889" v="2250" actId="14100"/>
          <ac:cxnSpMkLst>
            <pc:docMk/>
            <pc:sldMk cId="2092165324" sldId="304"/>
            <ac:cxnSpMk id="1542" creationId="{00000000-0000-0000-0000-000000000000}"/>
          </ac:cxnSpMkLst>
        </pc:cxnChg>
        <pc:cxnChg chg="del mod">
          <ac:chgData name="CARMINE" userId="82ce4214-edee-442c-b915-b758d5092e56" providerId="ADAL" clId="{9103184D-FE5B-4BE7-85B0-12A6964536C0}" dt="2023-02-10T15:28:44.334" v="2157" actId="478"/>
          <ac:cxnSpMkLst>
            <pc:docMk/>
            <pc:sldMk cId="2092165324" sldId="304"/>
            <ac:cxnSpMk id="1544" creationId="{00000000-0000-0000-0000-000000000000}"/>
          </ac:cxnSpMkLst>
        </pc:cxnChg>
      </pc:sldChg>
      <pc:sldChg chg="add del">
        <pc:chgData name="CARMINE" userId="82ce4214-edee-442c-b915-b758d5092e56" providerId="ADAL" clId="{9103184D-FE5B-4BE7-85B0-12A6964536C0}" dt="2023-02-10T15:59:08.974" v="3271" actId="47"/>
        <pc:sldMkLst>
          <pc:docMk/>
          <pc:sldMk cId="381534175" sldId="305"/>
        </pc:sldMkLst>
      </pc:sldChg>
      <pc:sldChg chg="addSp delSp modSp add mod">
        <pc:chgData name="CARMINE" userId="82ce4214-edee-442c-b915-b758d5092e56" providerId="ADAL" clId="{9103184D-FE5B-4BE7-85B0-12A6964536C0}" dt="2023-02-10T16:03:08.674" v="3428" actId="166"/>
        <pc:sldMkLst>
          <pc:docMk/>
          <pc:sldMk cId="2680821433" sldId="307"/>
        </pc:sldMkLst>
        <pc:spChg chg="add del mod">
          <ac:chgData name="CARMINE" userId="82ce4214-edee-442c-b915-b758d5092e56" providerId="ADAL" clId="{9103184D-FE5B-4BE7-85B0-12A6964536C0}" dt="2023-02-10T15:33:17.909" v="2448" actId="478"/>
          <ac:spMkLst>
            <pc:docMk/>
            <pc:sldMk cId="2680821433" sldId="307"/>
            <ac:spMk id="2" creationId="{7BA8B975-18A5-8724-B488-3E1D6BDB0FB9}"/>
          </ac:spMkLst>
        </pc:spChg>
        <pc:spChg chg="add mod ord">
          <ac:chgData name="CARMINE" userId="82ce4214-edee-442c-b915-b758d5092e56" providerId="ADAL" clId="{9103184D-FE5B-4BE7-85B0-12A6964536C0}" dt="2023-02-10T16:02:55.186" v="3425" actId="14100"/>
          <ac:spMkLst>
            <pc:docMk/>
            <pc:sldMk cId="2680821433" sldId="307"/>
            <ac:spMk id="3" creationId="{9658D766-AFAC-5F4C-3672-D04A039656C0}"/>
          </ac:spMkLst>
        </pc:spChg>
        <pc:spChg chg="add mod">
          <ac:chgData name="CARMINE" userId="82ce4214-edee-442c-b915-b758d5092e56" providerId="ADAL" clId="{9103184D-FE5B-4BE7-85B0-12A6964536C0}" dt="2023-02-10T15:35:03.593" v="2489" actId="14100"/>
          <ac:spMkLst>
            <pc:docMk/>
            <pc:sldMk cId="2680821433" sldId="307"/>
            <ac:spMk id="4" creationId="{9C0D640A-B62E-32BB-1DD6-1C7A50AA3A11}"/>
          </ac:spMkLst>
        </pc:spChg>
        <pc:spChg chg="add mod">
          <ac:chgData name="CARMINE" userId="82ce4214-edee-442c-b915-b758d5092e56" providerId="ADAL" clId="{9103184D-FE5B-4BE7-85B0-12A6964536C0}" dt="2023-02-10T15:42:22.624" v="2851" actId="14100"/>
          <ac:spMkLst>
            <pc:docMk/>
            <pc:sldMk cId="2680821433" sldId="307"/>
            <ac:spMk id="18" creationId="{9339A090-D7F9-4460-2B8F-D07C6493C2A9}"/>
          </ac:spMkLst>
        </pc:spChg>
        <pc:spChg chg="add mod">
          <ac:chgData name="CARMINE" userId="82ce4214-edee-442c-b915-b758d5092e56" providerId="ADAL" clId="{9103184D-FE5B-4BE7-85B0-12A6964536C0}" dt="2023-02-10T15:46:10.740" v="2981" actId="20577"/>
          <ac:spMkLst>
            <pc:docMk/>
            <pc:sldMk cId="2680821433" sldId="307"/>
            <ac:spMk id="32" creationId="{AC5C3609-8EC1-E887-3EE3-6041CA11F3C1}"/>
          </ac:spMkLst>
        </pc:spChg>
        <pc:spChg chg="add del mod">
          <ac:chgData name="CARMINE" userId="82ce4214-edee-442c-b915-b758d5092e56" providerId="ADAL" clId="{9103184D-FE5B-4BE7-85B0-12A6964536C0}" dt="2023-02-10T15:59:35.562" v="3276" actId="21"/>
          <ac:spMkLst>
            <pc:docMk/>
            <pc:sldMk cId="2680821433" sldId="307"/>
            <ac:spMk id="1495" creationId="{A913C606-5092-DD6F-4257-126EBBBBBD99}"/>
          </ac:spMkLst>
        </pc:spChg>
        <pc:spChg chg="add mod">
          <ac:chgData name="CARMINE" userId="82ce4214-edee-442c-b915-b758d5092e56" providerId="ADAL" clId="{9103184D-FE5B-4BE7-85B0-12A6964536C0}" dt="2023-02-10T16:01:55.216" v="3379" actId="14100"/>
          <ac:spMkLst>
            <pc:docMk/>
            <pc:sldMk cId="2680821433" sldId="307"/>
            <ac:spMk id="1500" creationId="{BB840C7C-7654-D2D4-1142-86F851103725}"/>
          </ac:spMkLst>
        </pc:spChg>
        <pc:spChg chg="add mod">
          <ac:chgData name="CARMINE" userId="82ce4214-edee-442c-b915-b758d5092e56" providerId="ADAL" clId="{9103184D-FE5B-4BE7-85B0-12A6964536C0}" dt="2023-02-10T16:02:47.888" v="3423" actId="1076"/>
          <ac:spMkLst>
            <pc:docMk/>
            <pc:sldMk cId="2680821433" sldId="307"/>
            <ac:spMk id="1505" creationId="{B102AEF9-FF53-4561-C41B-86491F03C961}"/>
          </ac:spMkLst>
        </pc:spChg>
        <pc:spChg chg="mod">
          <ac:chgData name="CARMINE" userId="82ce4214-edee-442c-b915-b758d5092e56" providerId="ADAL" clId="{9103184D-FE5B-4BE7-85B0-12A6964536C0}" dt="2023-02-10T15:32:47.059" v="2440" actId="20577"/>
          <ac:spMkLst>
            <pc:docMk/>
            <pc:sldMk cId="2680821433" sldId="307"/>
            <ac:spMk id="1514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32:14.834" v="2355" actId="20577"/>
          <ac:spMkLst>
            <pc:docMk/>
            <pc:sldMk cId="2680821433" sldId="307"/>
            <ac:spMk id="1516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6:02:52.532" v="3424" actId="14100"/>
          <ac:spMkLst>
            <pc:docMk/>
            <pc:sldMk cId="2680821433" sldId="307"/>
            <ac:spMk id="1517" creationId="{00000000-0000-0000-0000-000000000000}"/>
          </ac:spMkLst>
        </pc:spChg>
        <pc:spChg chg="add del mod">
          <ac:chgData name="CARMINE" userId="82ce4214-edee-442c-b915-b758d5092e56" providerId="ADAL" clId="{9103184D-FE5B-4BE7-85B0-12A6964536C0}" dt="2023-02-10T16:02:59.912" v="3426" actId="14100"/>
          <ac:spMkLst>
            <pc:docMk/>
            <pc:sldMk cId="2680821433" sldId="307"/>
            <ac:spMk id="1518" creationId="{00000000-0000-0000-0000-000000000000}"/>
          </ac:spMkLst>
        </pc:spChg>
        <pc:spChg chg="add del mod">
          <ac:chgData name="CARMINE" userId="82ce4214-edee-442c-b915-b758d5092e56" providerId="ADAL" clId="{9103184D-FE5B-4BE7-85B0-12A6964536C0}" dt="2023-02-10T15:34:59.235" v="2488" actId="14100"/>
          <ac:spMkLst>
            <pc:docMk/>
            <pc:sldMk cId="2680821433" sldId="307"/>
            <ac:spMk id="1521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35:06.302" v="2490" actId="14100"/>
          <ac:spMkLst>
            <pc:docMk/>
            <pc:sldMk cId="2680821433" sldId="307"/>
            <ac:spMk id="1522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32:19.596" v="2372" actId="20577"/>
          <ac:spMkLst>
            <pc:docMk/>
            <pc:sldMk cId="2680821433" sldId="307"/>
            <ac:spMk id="1524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32:25.086" v="2391" actId="20577"/>
          <ac:spMkLst>
            <pc:docMk/>
            <pc:sldMk cId="2680821433" sldId="307"/>
            <ac:spMk id="1526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38:16.559" v="2666" actId="1076"/>
          <ac:spMkLst>
            <pc:docMk/>
            <pc:sldMk cId="2680821433" sldId="307"/>
            <ac:spMk id="1528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39:48.361" v="2767" actId="1076"/>
          <ac:spMkLst>
            <pc:docMk/>
            <pc:sldMk cId="2680821433" sldId="307"/>
            <ac:spMk id="1529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46:52.740" v="3012" actId="14100"/>
          <ac:spMkLst>
            <pc:docMk/>
            <pc:sldMk cId="2680821433" sldId="307"/>
            <ac:spMk id="1530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47:55.912" v="3066" actId="255"/>
          <ac:spMkLst>
            <pc:docMk/>
            <pc:sldMk cId="2680821433" sldId="307"/>
            <ac:spMk id="1533" creationId="{00000000-0000-0000-0000-000000000000}"/>
          </ac:spMkLst>
        </pc:spChg>
        <pc:spChg chg="del mod">
          <ac:chgData name="CARMINE" userId="82ce4214-edee-442c-b915-b758d5092e56" providerId="ADAL" clId="{9103184D-FE5B-4BE7-85B0-12A6964536C0}" dt="2023-02-10T15:48:01.582" v="3068" actId="478"/>
          <ac:spMkLst>
            <pc:docMk/>
            <pc:sldMk cId="2680821433" sldId="307"/>
            <ac:spMk id="1534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56:27.622" v="3258" actId="1076"/>
          <ac:spMkLst>
            <pc:docMk/>
            <pc:sldMk cId="2680821433" sldId="307"/>
            <ac:spMk id="1535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44:12.706" v="2954" actId="1076"/>
          <ac:spMkLst>
            <pc:docMk/>
            <pc:sldMk cId="2680821433" sldId="307"/>
            <ac:spMk id="1536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50:37.217" v="3135" actId="20577"/>
          <ac:spMkLst>
            <pc:docMk/>
            <pc:sldMk cId="2680821433" sldId="307"/>
            <ac:spMk id="1537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52:17.223" v="3177" actId="1076"/>
          <ac:spMkLst>
            <pc:docMk/>
            <pc:sldMk cId="2680821433" sldId="307"/>
            <ac:spMk id="1543" creationId="{00000000-0000-0000-0000-000000000000}"/>
          </ac:spMkLst>
        </pc:spChg>
        <pc:grpChg chg="mod">
          <ac:chgData name="CARMINE" userId="82ce4214-edee-442c-b915-b758d5092e56" providerId="ADAL" clId="{9103184D-FE5B-4BE7-85B0-12A6964536C0}" dt="2023-02-10T15:57:04.043" v="3261" actId="1076"/>
          <ac:grpSpMkLst>
            <pc:docMk/>
            <pc:sldMk cId="2680821433" sldId="307"/>
            <ac:grpSpMk id="1515" creationId="{00000000-0000-0000-0000-000000000000}"/>
          </ac:grpSpMkLst>
        </pc:grpChg>
        <pc:cxnChg chg="add mod ord">
          <ac:chgData name="CARMINE" userId="82ce4214-edee-442c-b915-b758d5092e56" providerId="ADAL" clId="{9103184D-FE5B-4BE7-85B0-12A6964536C0}" dt="2023-02-10T15:42:38.705" v="2863" actId="1035"/>
          <ac:cxnSpMkLst>
            <pc:docMk/>
            <pc:sldMk cId="2680821433" sldId="307"/>
            <ac:cxnSpMk id="12" creationId="{E5DC9016-D95F-E121-0AA6-2732F6881624}"/>
          </ac:cxnSpMkLst>
        </pc:cxnChg>
        <pc:cxnChg chg="add del mod">
          <ac:chgData name="CARMINE" userId="82ce4214-edee-442c-b915-b758d5092e56" providerId="ADAL" clId="{9103184D-FE5B-4BE7-85B0-12A6964536C0}" dt="2023-02-10T15:36:49.286" v="2560"/>
          <ac:cxnSpMkLst>
            <pc:docMk/>
            <pc:sldMk cId="2680821433" sldId="307"/>
            <ac:cxnSpMk id="17" creationId="{EF96BB19-3D25-DE4F-847E-25A37C3A41FE}"/>
          </ac:cxnSpMkLst>
        </pc:cxnChg>
        <pc:cxnChg chg="add mod">
          <ac:chgData name="CARMINE" userId="82ce4214-edee-442c-b915-b758d5092e56" providerId="ADAL" clId="{9103184D-FE5B-4BE7-85B0-12A6964536C0}" dt="2023-02-10T15:42:22.624" v="2851" actId="14100"/>
          <ac:cxnSpMkLst>
            <pc:docMk/>
            <pc:sldMk cId="2680821433" sldId="307"/>
            <ac:cxnSpMk id="22" creationId="{8A7CB9D5-7986-0B59-6CF3-892106C4CE7C}"/>
          </ac:cxnSpMkLst>
        </pc:cxnChg>
        <pc:cxnChg chg="add mod">
          <ac:chgData name="CARMINE" userId="82ce4214-edee-442c-b915-b758d5092e56" providerId="ADAL" clId="{9103184D-FE5B-4BE7-85B0-12A6964536C0}" dt="2023-02-10T15:39:48.361" v="2767" actId="1076"/>
          <ac:cxnSpMkLst>
            <pc:docMk/>
            <pc:sldMk cId="2680821433" sldId="307"/>
            <ac:cxnSpMk id="25" creationId="{3579A5FE-2DA1-AC38-A4AF-F3EEC8046107}"/>
          </ac:cxnSpMkLst>
        </pc:cxnChg>
        <pc:cxnChg chg="add mod ord">
          <ac:chgData name="CARMINE" userId="82ce4214-edee-442c-b915-b758d5092e56" providerId="ADAL" clId="{9103184D-FE5B-4BE7-85B0-12A6964536C0}" dt="2023-02-10T15:40:56.961" v="2777" actId="166"/>
          <ac:cxnSpMkLst>
            <pc:docMk/>
            <pc:sldMk cId="2680821433" sldId="307"/>
            <ac:cxnSpMk id="29" creationId="{38FD307E-BA75-06E5-4F47-C344BC5605A1}"/>
          </ac:cxnSpMkLst>
        </pc:cxnChg>
        <pc:cxnChg chg="add del mod">
          <ac:chgData name="CARMINE" userId="82ce4214-edee-442c-b915-b758d5092e56" providerId="ADAL" clId="{9103184D-FE5B-4BE7-85B0-12A6964536C0}" dt="2023-02-10T15:40:45.047" v="2774"/>
          <ac:cxnSpMkLst>
            <pc:docMk/>
            <pc:sldMk cId="2680821433" sldId="307"/>
            <ac:cxnSpMk id="31" creationId="{BB589554-A750-5692-7127-C847CDE0D112}"/>
          </ac:cxnSpMkLst>
        </pc:cxnChg>
        <pc:cxnChg chg="add mod">
          <ac:chgData name="CARMINE" userId="82ce4214-edee-442c-b915-b758d5092e56" providerId="ADAL" clId="{9103184D-FE5B-4BE7-85B0-12A6964536C0}" dt="2023-02-10T15:45:48.123" v="2968" actId="14100"/>
          <ac:cxnSpMkLst>
            <pc:docMk/>
            <pc:sldMk cId="2680821433" sldId="307"/>
            <ac:cxnSpMk id="55" creationId="{67F96CA8-BD14-36D1-9D57-E5B65FB18B9A}"/>
          </ac:cxnSpMkLst>
        </pc:cxnChg>
        <pc:cxnChg chg="add mod">
          <ac:chgData name="CARMINE" userId="82ce4214-edee-442c-b915-b758d5092e56" providerId="ADAL" clId="{9103184D-FE5B-4BE7-85B0-12A6964536C0}" dt="2023-02-10T15:50:28.491" v="3129" actId="14100"/>
          <ac:cxnSpMkLst>
            <pc:docMk/>
            <pc:sldMk cId="2680821433" sldId="307"/>
            <ac:cxnSpMk id="1472" creationId="{FDA73EDE-47D3-C1F3-8DDA-3F34666336E4}"/>
          </ac:cxnSpMkLst>
        </pc:cxnChg>
        <pc:cxnChg chg="add mod">
          <ac:chgData name="CARMINE" userId="82ce4214-edee-442c-b915-b758d5092e56" providerId="ADAL" clId="{9103184D-FE5B-4BE7-85B0-12A6964536C0}" dt="2023-02-10T15:57:04.043" v="3261" actId="1076"/>
          <ac:cxnSpMkLst>
            <pc:docMk/>
            <pc:sldMk cId="2680821433" sldId="307"/>
            <ac:cxnSpMk id="1480" creationId="{26F94AB1-F545-DB75-EC14-C23F344365AD}"/>
          </ac:cxnSpMkLst>
        </pc:cxnChg>
        <pc:cxnChg chg="add del mod">
          <ac:chgData name="CARMINE" userId="82ce4214-edee-442c-b915-b758d5092e56" providerId="ADAL" clId="{9103184D-FE5B-4BE7-85B0-12A6964536C0}" dt="2023-02-10T15:59:26.431" v="3273"/>
          <ac:cxnSpMkLst>
            <pc:docMk/>
            <pc:sldMk cId="2680821433" sldId="307"/>
            <ac:cxnSpMk id="1494" creationId="{294C3674-CF45-B6A2-BA0D-9E8787A0FED3}"/>
          </ac:cxnSpMkLst>
        </pc:cxnChg>
        <pc:cxnChg chg="add mod ord">
          <ac:chgData name="CARMINE" userId="82ce4214-edee-442c-b915-b758d5092e56" providerId="ADAL" clId="{9103184D-FE5B-4BE7-85B0-12A6964536C0}" dt="2023-02-10T16:01:16.237" v="3288" actId="166"/>
          <ac:cxnSpMkLst>
            <pc:docMk/>
            <pc:sldMk cId="2680821433" sldId="307"/>
            <ac:cxnSpMk id="1496" creationId="{DAB7086F-AFCF-2656-92CE-F81A2B312079}"/>
          </ac:cxnSpMkLst>
        </pc:cxnChg>
        <pc:cxnChg chg="add del mod">
          <ac:chgData name="CARMINE" userId="82ce4214-edee-442c-b915-b758d5092e56" providerId="ADAL" clId="{9103184D-FE5B-4BE7-85B0-12A6964536C0}" dt="2023-02-10T16:01:04.150" v="3283"/>
          <ac:cxnSpMkLst>
            <pc:docMk/>
            <pc:sldMk cId="2680821433" sldId="307"/>
            <ac:cxnSpMk id="1499" creationId="{7601241F-01BD-8C18-E366-7E9DAE972D87}"/>
          </ac:cxnSpMkLst>
        </pc:cxnChg>
        <pc:cxnChg chg="add mod ord">
          <ac:chgData name="CARMINE" userId="82ce4214-edee-442c-b915-b758d5092e56" providerId="ADAL" clId="{9103184D-FE5B-4BE7-85B0-12A6964536C0}" dt="2023-02-10T16:03:08.674" v="3428" actId="166"/>
          <ac:cxnSpMkLst>
            <pc:docMk/>
            <pc:sldMk cId="2680821433" sldId="307"/>
            <ac:cxnSpMk id="1501" creationId="{3E321A2E-5112-0304-0F48-F874C096E3E4}"/>
          </ac:cxnSpMkLst>
        </pc:cxnChg>
        <pc:cxnChg chg="mod">
          <ac:chgData name="CARMINE" userId="82ce4214-edee-442c-b915-b758d5092e56" providerId="ADAL" clId="{9103184D-FE5B-4BE7-85B0-12A6964536C0}" dt="2023-02-10T15:57:39.730" v="3269" actId="14100"/>
          <ac:cxnSpMkLst>
            <pc:docMk/>
            <pc:sldMk cId="2680821433" sldId="307"/>
            <ac:cxnSpMk id="1519" creationId="{00000000-0000-0000-0000-000000000000}"/>
          </ac:cxnSpMkLst>
        </pc:cxnChg>
        <pc:cxnChg chg="mod">
          <ac:chgData name="CARMINE" userId="82ce4214-edee-442c-b915-b758d5092e56" providerId="ADAL" clId="{9103184D-FE5B-4BE7-85B0-12A6964536C0}" dt="2023-02-10T15:57:53.030" v="3270" actId="14100"/>
          <ac:cxnSpMkLst>
            <pc:docMk/>
            <pc:sldMk cId="2680821433" sldId="307"/>
            <ac:cxnSpMk id="1520" creationId="{00000000-0000-0000-0000-000000000000}"/>
          </ac:cxnSpMkLst>
        </pc:cxnChg>
        <pc:cxnChg chg="del mod">
          <ac:chgData name="CARMINE" userId="82ce4214-edee-442c-b915-b758d5092e56" providerId="ADAL" clId="{9103184D-FE5B-4BE7-85B0-12A6964536C0}" dt="2023-02-10T15:35:34.145" v="2529" actId="478"/>
          <ac:cxnSpMkLst>
            <pc:docMk/>
            <pc:sldMk cId="2680821433" sldId="307"/>
            <ac:cxnSpMk id="1531" creationId="{00000000-0000-0000-0000-000000000000}"/>
          </ac:cxnSpMkLst>
        </pc:cxnChg>
        <pc:cxnChg chg="del mod">
          <ac:chgData name="CARMINE" userId="82ce4214-edee-442c-b915-b758d5092e56" providerId="ADAL" clId="{9103184D-FE5B-4BE7-85B0-12A6964536C0}" dt="2023-02-10T15:35:37.054" v="2530" actId="478"/>
          <ac:cxnSpMkLst>
            <pc:docMk/>
            <pc:sldMk cId="2680821433" sldId="307"/>
            <ac:cxnSpMk id="1532" creationId="{00000000-0000-0000-0000-000000000000}"/>
          </ac:cxnSpMkLst>
        </pc:cxnChg>
        <pc:cxnChg chg="del mod">
          <ac:chgData name="CARMINE" userId="82ce4214-edee-442c-b915-b758d5092e56" providerId="ADAL" clId="{9103184D-FE5B-4BE7-85B0-12A6964536C0}" dt="2023-02-10T16:00:05.750" v="3277" actId="478"/>
          <ac:cxnSpMkLst>
            <pc:docMk/>
            <pc:sldMk cId="2680821433" sldId="307"/>
            <ac:cxnSpMk id="1538" creationId="{00000000-0000-0000-0000-000000000000}"/>
          </ac:cxnSpMkLst>
        </pc:cxnChg>
        <pc:cxnChg chg="mod">
          <ac:chgData name="CARMINE" userId="82ce4214-edee-442c-b915-b758d5092e56" providerId="ADAL" clId="{9103184D-FE5B-4BE7-85B0-12A6964536C0}" dt="2023-02-10T15:45:18.469" v="2964" actId="14100"/>
          <ac:cxnSpMkLst>
            <pc:docMk/>
            <pc:sldMk cId="2680821433" sldId="307"/>
            <ac:cxnSpMk id="1539" creationId="{00000000-0000-0000-0000-000000000000}"/>
          </ac:cxnSpMkLst>
        </pc:cxnChg>
        <pc:cxnChg chg="del mod">
          <ac:chgData name="CARMINE" userId="82ce4214-edee-442c-b915-b758d5092e56" providerId="ADAL" clId="{9103184D-FE5B-4BE7-85B0-12A6964536C0}" dt="2023-02-10T15:45:54.729" v="2969" actId="478"/>
          <ac:cxnSpMkLst>
            <pc:docMk/>
            <pc:sldMk cId="2680821433" sldId="307"/>
            <ac:cxnSpMk id="1540" creationId="{00000000-0000-0000-0000-000000000000}"/>
          </ac:cxnSpMkLst>
        </pc:cxnChg>
        <pc:cxnChg chg="del mod">
          <ac:chgData name="CARMINE" userId="82ce4214-edee-442c-b915-b758d5092e56" providerId="ADAL" clId="{9103184D-FE5B-4BE7-85B0-12A6964536C0}" dt="2023-02-10T15:48:04.049" v="3069" actId="478"/>
          <ac:cxnSpMkLst>
            <pc:docMk/>
            <pc:sldMk cId="2680821433" sldId="307"/>
            <ac:cxnSpMk id="1541" creationId="{00000000-0000-0000-0000-000000000000}"/>
          </ac:cxnSpMkLst>
        </pc:cxnChg>
        <pc:cxnChg chg="del mod">
          <ac:chgData name="CARMINE" userId="82ce4214-edee-442c-b915-b758d5092e56" providerId="ADAL" clId="{9103184D-FE5B-4BE7-85B0-12A6964536C0}" dt="2023-02-10T15:52:54.244" v="3184" actId="478"/>
          <ac:cxnSpMkLst>
            <pc:docMk/>
            <pc:sldMk cId="2680821433" sldId="307"/>
            <ac:cxnSpMk id="1542" creationId="{00000000-0000-0000-0000-000000000000}"/>
          </ac:cxnSpMkLst>
        </pc:cxnChg>
        <pc:cxnChg chg="del mod">
          <ac:chgData name="CARMINE" userId="82ce4214-edee-442c-b915-b758d5092e56" providerId="ADAL" clId="{9103184D-FE5B-4BE7-85B0-12A6964536C0}" dt="2023-02-10T15:48:41.291" v="3105" actId="478"/>
          <ac:cxnSpMkLst>
            <pc:docMk/>
            <pc:sldMk cId="2680821433" sldId="307"/>
            <ac:cxnSpMk id="1544" creationId="{00000000-0000-0000-0000-000000000000}"/>
          </ac:cxnSpMkLst>
        </pc:cxnChg>
      </pc:sldChg>
    </pc:docChg>
  </pc:docChgLst>
  <pc:docChgLst>
    <pc:chgData name="CARMINE D'ANGELO" userId="S::c.dangelo23@studenti.unisa.it::82ce4214-edee-442c-b915-b758d5092e56" providerId="AD" clId="Web-{AA90289E-E559-8E55-678D-428645C1578F}"/>
    <pc:docChg chg="modSld">
      <pc:chgData name="CARMINE D'ANGELO" userId="S::c.dangelo23@studenti.unisa.it::82ce4214-edee-442c-b915-b758d5092e56" providerId="AD" clId="Web-{AA90289E-E559-8E55-678D-428645C1578F}" dt="2023-02-13T15:38:08.528" v="5" actId="20577"/>
      <pc:docMkLst>
        <pc:docMk/>
      </pc:docMkLst>
      <pc:sldChg chg="modSp">
        <pc:chgData name="CARMINE D'ANGELO" userId="S::c.dangelo23@studenti.unisa.it::82ce4214-edee-442c-b915-b758d5092e56" providerId="AD" clId="Web-{AA90289E-E559-8E55-678D-428645C1578F}" dt="2023-02-13T15:35:34.616" v="0" actId="1076"/>
        <pc:sldMkLst>
          <pc:docMk/>
          <pc:sldMk cId="3119311595" sldId="302"/>
        </pc:sldMkLst>
        <pc:spChg chg="mod">
          <ac:chgData name="CARMINE D'ANGELO" userId="S::c.dangelo23@studenti.unisa.it::82ce4214-edee-442c-b915-b758d5092e56" providerId="AD" clId="Web-{AA90289E-E559-8E55-678D-428645C1578F}" dt="2023-02-13T15:35:34.616" v="0" actId="1076"/>
          <ac:spMkLst>
            <pc:docMk/>
            <pc:sldMk cId="3119311595" sldId="302"/>
            <ac:spMk id="3" creationId="{82B653AE-E2FE-91E6-84E0-C40785168685}"/>
          </ac:spMkLst>
        </pc:spChg>
      </pc:sldChg>
      <pc:sldChg chg="modSp">
        <pc:chgData name="CARMINE D'ANGELO" userId="S::c.dangelo23@studenti.unisa.it::82ce4214-edee-442c-b915-b758d5092e56" providerId="AD" clId="Web-{AA90289E-E559-8E55-678D-428645C1578F}" dt="2023-02-13T15:37:41.199" v="3" actId="20577"/>
        <pc:sldMkLst>
          <pc:docMk/>
          <pc:sldMk cId="2092165324" sldId="304"/>
        </pc:sldMkLst>
        <pc:spChg chg="mod">
          <ac:chgData name="CARMINE D'ANGELO" userId="S::c.dangelo23@studenti.unisa.it::82ce4214-edee-442c-b915-b758d5092e56" providerId="AD" clId="Web-{AA90289E-E559-8E55-678D-428645C1578F}" dt="2023-02-13T15:37:41.199" v="3" actId="20577"/>
          <ac:spMkLst>
            <pc:docMk/>
            <pc:sldMk cId="2092165324" sldId="304"/>
            <ac:spMk id="1530" creationId="{00000000-0000-0000-0000-000000000000}"/>
          </ac:spMkLst>
        </pc:spChg>
      </pc:sldChg>
      <pc:sldChg chg="modSp">
        <pc:chgData name="CARMINE D'ANGELO" userId="S::c.dangelo23@studenti.unisa.it::82ce4214-edee-442c-b915-b758d5092e56" providerId="AD" clId="Web-{AA90289E-E559-8E55-678D-428645C1578F}" dt="2023-02-13T15:38:08.528" v="5" actId="20577"/>
        <pc:sldMkLst>
          <pc:docMk/>
          <pc:sldMk cId="2680821433" sldId="307"/>
        </pc:sldMkLst>
        <pc:spChg chg="mod">
          <ac:chgData name="CARMINE D'ANGELO" userId="S::c.dangelo23@studenti.unisa.it::82ce4214-edee-442c-b915-b758d5092e56" providerId="AD" clId="Web-{AA90289E-E559-8E55-678D-428645C1578F}" dt="2023-02-13T15:38:08.528" v="5" actId="20577"/>
          <ac:spMkLst>
            <pc:docMk/>
            <pc:sldMk cId="2680821433" sldId="307"/>
            <ac:spMk id="1536" creationId="{00000000-0000-0000-0000-000000000000}"/>
          </ac:spMkLst>
        </pc:spChg>
      </pc:sldChg>
    </pc:docChg>
  </pc:docChgLst>
  <pc:docChgLst>
    <pc:chgData name="MATTEO DELLA ROCCA" userId="ed082793-34a1-4353-b9ee-b430c4e1632f" providerId="ADAL" clId="{B3D1AF2D-19A3-4957-A049-CDCA0D2E3E2B}"/>
    <pc:docChg chg="undo redo custSel addSld delSld modSld sldOrd delMainMaster">
      <pc:chgData name="MATTEO DELLA ROCCA" userId="ed082793-34a1-4353-b9ee-b430c4e1632f" providerId="ADAL" clId="{B3D1AF2D-19A3-4957-A049-CDCA0D2E3E2B}" dt="2023-02-17T14:43:25.773" v="4476"/>
      <pc:docMkLst>
        <pc:docMk/>
      </pc:docMkLst>
      <pc:sldChg chg="addSp delSp modSp mod modTransition">
        <pc:chgData name="MATTEO DELLA ROCCA" userId="ed082793-34a1-4353-b9ee-b430c4e1632f" providerId="ADAL" clId="{B3D1AF2D-19A3-4957-A049-CDCA0D2E3E2B}" dt="2023-02-17T14:43:25.773" v="4476"/>
        <pc:sldMkLst>
          <pc:docMk/>
          <pc:sldMk cId="0" sldId="256"/>
        </pc:sldMkLst>
        <pc:spChg chg="add mod">
          <ac:chgData name="MATTEO DELLA ROCCA" userId="ed082793-34a1-4353-b9ee-b430c4e1632f" providerId="ADAL" clId="{B3D1AF2D-19A3-4957-A049-CDCA0D2E3E2B}" dt="2023-02-10T14:19:16.777" v="225" actId="14100"/>
          <ac:spMkLst>
            <pc:docMk/>
            <pc:sldMk cId="0" sldId="256"/>
            <ac:spMk id="4" creationId="{21C043AC-5B76-4ED6-B178-1A8A73EA3939}"/>
          </ac:spMkLst>
        </pc:spChg>
        <pc:spChg chg="add del">
          <ac:chgData name="MATTEO DELLA ROCCA" userId="ed082793-34a1-4353-b9ee-b430c4e1632f" providerId="ADAL" clId="{B3D1AF2D-19A3-4957-A049-CDCA0D2E3E2B}" dt="2023-02-10T14:16:03.340" v="166" actId="22"/>
          <ac:spMkLst>
            <pc:docMk/>
            <pc:sldMk cId="0" sldId="256"/>
            <ac:spMk id="6" creationId="{0E7E6E8B-5871-D2E9-0AEE-60C6E648DA72}"/>
          </ac:spMkLst>
        </pc:spChg>
        <pc:spChg chg="add del mod">
          <ac:chgData name="MATTEO DELLA ROCCA" userId="ed082793-34a1-4353-b9ee-b430c4e1632f" providerId="ADAL" clId="{B3D1AF2D-19A3-4957-A049-CDCA0D2E3E2B}" dt="2023-02-10T14:16:06.632" v="170" actId="22"/>
          <ac:spMkLst>
            <pc:docMk/>
            <pc:sldMk cId="0" sldId="256"/>
            <ac:spMk id="8" creationId="{16DD486D-0DD2-CFAE-3331-CBC545A6097E}"/>
          </ac:spMkLst>
        </pc:spChg>
        <pc:spChg chg="add del mod">
          <ac:chgData name="MATTEO DELLA ROCCA" userId="ed082793-34a1-4353-b9ee-b430c4e1632f" providerId="ADAL" clId="{B3D1AF2D-19A3-4957-A049-CDCA0D2E3E2B}" dt="2023-02-10T14:20:52.868" v="237" actId="478"/>
          <ac:spMkLst>
            <pc:docMk/>
            <pc:sldMk cId="0" sldId="256"/>
            <ac:spMk id="9" creationId="{99A9C753-DA03-3C64-382A-97374257DB15}"/>
          </ac:spMkLst>
        </pc:spChg>
        <pc:spChg chg="mod">
          <ac:chgData name="MATTEO DELLA ROCCA" userId="ed082793-34a1-4353-b9ee-b430c4e1632f" providerId="ADAL" clId="{B3D1AF2D-19A3-4957-A049-CDCA0D2E3E2B}" dt="2023-02-10T14:18:25.933" v="211" actId="14100"/>
          <ac:spMkLst>
            <pc:docMk/>
            <pc:sldMk cId="0" sldId="256"/>
            <ac:spMk id="52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4:18:28.417" v="212" actId="14100"/>
          <ac:spMkLst>
            <pc:docMk/>
            <pc:sldMk cId="0" sldId="256"/>
            <ac:spMk id="53" creationId="{00000000-0000-0000-0000-000000000000}"/>
          </ac:spMkLst>
        </pc:spChg>
        <pc:grpChg chg="mod">
          <ac:chgData name="MATTEO DELLA ROCCA" userId="ed082793-34a1-4353-b9ee-b430c4e1632f" providerId="ADAL" clId="{B3D1AF2D-19A3-4957-A049-CDCA0D2E3E2B}" dt="2023-02-10T14:18:51.039" v="217" actId="1076"/>
          <ac:grpSpMkLst>
            <pc:docMk/>
            <pc:sldMk cId="0" sldId="256"/>
            <ac:grpSpMk id="54" creationId="{00000000-0000-0000-0000-000000000000}"/>
          </ac:grpSpMkLst>
        </pc:grpChg>
        <pc:picChg chg="add mod">
          <ac:chgData name="MATTEO DELLA ROCCA" userId="ed082793-34a1-4353-b9ee-b430c4e1632f" providerId="ADAL" clId="{B3D1AF2D-19A3-4957-A049-CDCA0D2E3E2B}" dt="2023-02-10T14:19:06.478" v="221" actId="1076"/>
          <ac:picMkLst>
            <pc:docMk/>
            <pc:sldMk cId="0" sldId="256"/>
            <ac:picMk id="2" creationId="{89A6D626-410A-48EE-8DD6-BDC911954ADE}"/>
          </ac:picMkLst>
        </pc:picChg>
        <pc:picChg chg="mod">
          <ac:chgData name="MATTEO DELLA ROCCA" userId="ed082793-34a1-4353-b9ee-b430c4e1632f" providerId="ADAL" clId="{B3D1AF2D-19A3-4957-A049-CDCA0D2E3E2B}" dt="2023-02-10T14:18:54.836" v="219" actId="1076"/>
          <ac:picMkLst>
            <pc:docMk/>
            <pc:sldMk cId="0" sldId="256"/>
            <ac:picMk id="3" creationId="{D1110056-30DC-702B-57F8-54E75E18F1D4}"/>
          </ac:picMkLst>
        </pc:picChg>
        <pc:picChg chg="add mod">
          <ac:chgData name="MATTEO DELLA ROCCA" userId="ed082793-34a1-4353-b9ee-b430c4e1632f" providerId="ADAL" clId="{B3D1AF2D-19A3-4957-A049-CDCA0D2E3E2B}" dt="2023-02-10T14:18:13.712" v="209" actId="1076"/>
          <ac:picMkLst>
            <pc:docMk/>
            <pc:sldMk cId="0" sldId="256"/>
            <ac:picMk id="1026" creationId="{397D7179-15BE-1704-8475-CF1D1F9F385C}"/>
          </ac:picMkLst>
        </pc:picChg>
      </pc:sldChg>
      <pc:sldChg chg="delSp modSp mod modTransition">
        <pc:chgData name="MATTEO DELLA ROCCA" userId="ed082793-34a1-4353-b9ee-b430c4e1632f" providerId="ADAL" clId="{B3D1AF2D-19A3-4957-A049-CDCA0D2E3E2B}" dt="2023-02-17T14:43:25.773" v="4476"/>
        <pc:sldMkLst>
          <pc:docMk/>
          <pc:sldMk cId="0" sldId="257"/>
        </pc:sldMkLst>
        <pc:spChg chg="del">
          <ac:chgData name="MATTEO DELLA ROCCA" userId="ed082793-34a1-4353-b9ee-b430c4e1632f" providerId="ADAL" clId="{B3D1AF2D-19A3-4957-A049-CDCA0D2E3E2B}" dt="2023-02-10T16:49:56.692" v="3529" actId="478"/>
          <ac:spMkLst>
            <pc:docMk/>
            <pc:sldMk cId="0" sldId="257"/>
            <ac:spMk id="5" creationId="{CC986E18-122A-8B52-CDF1-AC553A0EA390}"/>
          </ac:spMkLst>
        </pc:spChg>
        <pc:spChg chg="mod">
          <ac:chgData name="MATTEO DELLA ROCCA" userId="ed082793-34a1-4353-b9ee-b430c4e1632f" providerId="ADAL" clId="{B3D1AF2D-19A3-4957-A049-CDCA0D2E3E2B}" dt="2023-02-17T14:07:05.829" v="3678" actId="14100"/>
          <ac:spMkLst>
            <pc:docMk/>
            <pc:sldMk cId="0" sldId="257"/>
            <ac:spMk id="12" creationId="{2850535D-C2E1-4A3E-7E37-30EA89280B50}"/>
          </ac:spMkLst>
        </pc:spChg>
        <pc:spChg chg="mod">
          <ac:chgData name="MATTEO DELLA ROCCA" userId="ed082793-34a1-4353-b9ee-b430c4e1632f" providerId="ADAL" clId="{B3D1AF2D-19A3-4957-A049-CDCA0D2E3E2B}" dt="2023-02-17T14:07:20.376" v="3685" actId="14100"/>
          <ac:spMkLst>
            <pc:docMk/>
            <pc:sldMk cId="0" sldId="257"/>
            <ac:spMk id="14" creationId="{2DAB7242-7513-D165-8C3A-AC5ED3E5B087}"/>
          </ac:spMkLst>
        </pc:spChg>
        <pc:spChg chg="mod">
          <ac:chgData name="MATTEO DELLA ROCCA" userId="ed082793-34a1-4353-b9ee-b430c4e1632f" providerId="ADAL" clId="{B3D1AF2D-19A3-4957-A049-CDCA0D2E3E2B}" dt="2023-02-17T14:07:12.061" v="3680" actId="403"/>
          <ac:spMkLst>
            <pc:docMk/>
            <pc:sldMk cId="0" sldId="257"/>
            <ac:spMk id="130" creationId="{00000000-0000-0000-0000-000000000000}"/>
          </ac:spMkLst>
        </pc:spChg>
      </pc:sldChg>
      <pc:sldChg chg="del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58"/>
        </pc:sldMkLst>
      </pc:sldChg>
      <pc:sldChg chg="del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59"/>
        </pc:sldMkLst>
      </pc:sldChg>
      <pc:sldChg chg="del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60"/>
        </pc:sldMkLst>
      </pc:sldChg>
      <pc:sldChg chg="del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61"/>
        </pc:sldMkLst>
      </pc:sldChg>
      <pc:sldChg chg="del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62"/>
        </pc:sldMkLst>
      </pc:sldChg>
      <pc:sldChg chg="del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63"/>
        </pc:sldMkLst>
      </pc:sldChg>
      <pc:sldChg chg="del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64"/>
        </pc:sldMkLst>
      </pc:sldChg>
      <pc:sldChg chg="del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65"/>
        </pc:sldMkLst>
      </pc:sldChg>
      <pc:sldChg chg="del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66"/>
        </pc:sldMkLst>
      </pc:sldChg>
      <pc:sldChg chg="del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67"/>
        </pc:sldMkLst>
      </pc:sldChg>
      <pc:sldChg chg="del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68"/>
        </pc:sldMkLst>
      </pc:sldChg>
      <pc:sldChg chg="del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69"/>
        </pc:sldMkLst>
      </pc:sldChg>
      <pc:sldChg chg="del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70"/>
        </pc:sldMkLst>
      </pc:sldChg>
      <pc:sldChg chg="del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71"/>
        </pc:sldMkLst>
      </pc:sldChg>
      <pc:sldChg chg="del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72"/>
        </pc:sldMkLst>
      </pc:sldChg>
      <pc:sldChg chg="del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73"/>
        </pc:sldMkLst>
      </pc:sldChg>
      <pc:sldChg chg="del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74"/>
        </pc:sldMkLst>
      </pc:sldChg>
      <pc:sldChg chg="del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75"/>
        </pc:sldMkLst>
      </pc:sldChg>
      <pc:sldChg chg="del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76"/>
        </pc:sldMkLst>
      </pc:sldChg>
      <pc:sldChg chg="del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77"/>
        </pc:sldMkLst>
      </pc:sldChg>
      <pc:sldChg chg="del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78"/>
        </pc:sldMkLst>
      </pc:sldChg>
      <pc:sldChg chg="del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79"/>
        </pc:sldMkLst>
      </pc:sldChg>
      <pc:sldChg chg="del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80"/>
        </pc:sldMkLst>
      </pc:sldChg>
      <pc:sldChg chg="del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81"/>
        </pc:sldMkLst>
      </pc:sldChg>
      <pc:sldChg chg="addSp delSp modSp del mod modNotes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82"/>
        </pc:sldMkLst>
        <pc:spChg chg="mod">
          <ac:chgData name="MATTEO DELLA ROCCA" userId="ed082793-34a1-4353-b9ee-b430c4e1632f" providerId="ADAL" clId="{B3D1AF2D-19A3-4957-A049-CDCA0D2E3E2B}" dt="2023-02-10T14:48:23.462" v="986"/>
          <ac:spMkLst>
            <pc:docMk/>
            <pc:sldMk cId="0" sldId="282"/>
            <ac:spMk id="3" creationId="{0550FB76-0EC7-6E57-5ACC-2F34DA574C75}"/>
          </ac:spMkLst>
        </pc:spChg>
        <pc:spChg chg="mod">
          <ac:chgData name="MATTEO DELLA ROCCA" userId="ed082793-34a1-4353-b9ee-b430c4e1632f" providerId="ADAL" clId="{B3D1AF2D-19A3-4957-A049-CDCA0D2E3E2B}" dt="2023-02-10T14:48:23.462" v="986"/>
          <ac:spMkLst>
            <pc:docMk/>
            <pc:sldMk cId="0" sldId="282"/>
            <ac:spMk id="4" creationId="{19297BBF-71A9-32E3-812E-967F162BB4B7}"/>
          </ac:spMkLst>
        </pc:spChg>
        <pc:spChg chg="mod">
          <ac:chgData name="MATTEO DELLA ROCCA" userId="ed082793-34a1-4353-b9ee-b430c4e1632f" providerId="ADAL" clId="{B3D1AF2D-19A3-4957-A049-CDCA0D2E3E2B}" dt="2023-02-10T14:48:23.462" v="986"/>
          <ac:spMkLst>
            <pc:docMk/>
            <pc:sldMk cId="0" sldId="282"/>
            <ac:spMk id="5" creationId="{81A2F37A-1440-8E7F-9261-C69577A05BD6}"/>
          </ac:spMkLst>
        </pc:spChg>
        <pc:spChg chg="mod">
          <ac:chgData name="MATTEO DELLA ROCCA" userId="ed082793-34a1-4353-b9ee-b430c4e1632f" providerId="ADAL" clId="{B3D1AF2D-19A3-4957-A049-CDCA0D2E3E2B}" dt="2023-02-10T14:48:23.462" v="986"/>
          <ac:spMkLst>
            <pc:docMk/>
            <pc:sldMk cId="0" sldId="282"/>
            <ac:spMk id="6" creationId="{97491E2D-D805-AB02-7621-D965AF94717F}"/>
          </ac:spMkLst>
        </pc:spChg>
        <pc:spChg chg="mod">
          <ac:chgData name="MATTEO DELLA ROCCA" userId="ed082793-34a1-4353-b9ee-b430c4e1632f" providerId="ADAL" clId="{B3D1AF2D-19A3-4957-A049-CDCA0D2E3E2B}" dt="2023-02-10T14:48:23.462" v="986"/>
          <ac:spMkLst>
            <pc:docMk/>
            <pc:sldMk cId="0" sldId="282"/>
            <ac:spMk id="7" creationId="{5EC05980-AC10-1FA1-CAED-DDD87168D581}"/>
          </ac:spMkLst>
        </pc:spChg>
        <pc:spChg chg="mod">
          <ac:chgData name="MATTEO DELLA ROCCA" userId="ed082793-34a1-4353-b9ee-b430c4e1632f" providerId="ADAL" clId="{B3D1AF2D-19A3-4957-A049-CDCA0D2E3E2B}" dt="2023-02-10T14:48:23.462" v="986"/>
          <ac:spMkLst>
            <pc:docMk/>
            <pc:sldMk cId="0" sldId="282"/>
            <ac:spMk id="8" creationId="{5F8B5CC5-D879-3ED9-0F1C-94F2B3A00C81}"/>
          </ac:spMkLst>
        </pc:spChg>
        <pc:spChg chg="mod">
          <ac:chgData name="MATTEO DELLA ROCCA" userId="ed082793-34a1-4353-b9ee-b430c4e1632f" providerId="ADAL" clId="{B3D1AF2D-19A3-4957-A049-CDCA0D2E3E2B}" dt="2023-02-10T14:48:23.462" v="986"/>
          <ac:spMkLst>
            <pc:docMk/>
            <pc:sldMk cId="0" sldId="282"/>
            <ac:spMk id="9" creationId="{91437D76-6C80-1114-2666-EE33B978000A}"/>
          </ac:spMkLst>
        </pc:spChg>
        <pc:spChg chg="mod">
          <ac:chgData name="MATTEO DELLA ROCCA" userId="ed082793-34a1-4353-b9ee-b430c4e1632f" providerId="ADAL" clId="{B3D1AF2D-19A3-4957-A049-CDCA0D2E3E2B}" dt="2023-02-10T14:48:23.462" v="986"/>
          <ac:spMkLst>
            <pc:docMk/>
            <pc:sldMk cId="0" sldId="282"/>
            <ac:spMk id="10" creationId="{FEB62FE8-F661-F182-7C9C-B90A61D7880D}"/>
          </ac:spMkLst>
        </pc:spChg>
        <pc:spChg chg="mod">
          <ac:chgData name="MATTEO DELLA ROCCA" userId="ed082793-34a1-4353-b9ee-b430c4e1632f" providerId="ADAL" clId="{B3D1AF2D-19A3-4957-A049-CDCA0D2E3E2B}" dt="2023-02-10T14:48:23.462" v="986"/>
          <ac:spMkLst>
            <pc:docMk/>
            <pc:sldMk cId="0" sldId="282"/>
            <ac:spMk id="11" creationId="{2458A7C9-BD06-D064-1B47-6FA4095538AD}"/>
          </ac:spMkLst>
        </pc:spChg>
        <pc:spChg chg="mod">
          <ac:chgData name="MATTEO DELLA ROCCA" userId="ed082793-34a1-4353-b9ee-b430c4e1632f" providerId="ADAL" clId="{B3D1AF2D-19A3-4957-A049-CDCA0D2E3E2B}" dt="2023-02-10T14:48:23.462" v="986"/>
          <ac:spMkLst>
            <pc:docMk/>
            <pc:sldMk cId="0" sldId="282"/>
            <ac:spMk id="12" creationId="{2D9CDDB9-75F2-7EEF-8B07-BEA28633396A}"/>
          </ac:spMkLst>
        </pc:spChg>
        <pc:spChg chg="mod">
          <ac:chgData name="MATTEO DELLA ROCCA" userId="ed082793-34a1-4353-b9ee-b430c4e1632f" providerId="ADAL" clId="{B3D1AF2D-19A3-4957-A049-CDCA0D2E3E2B}" dt="2023-02-10T14:48:23.462" v="986"/>
          <ac:spMkLst>
            <pc:docMk/>
            <pc:sldMk cId="0" sldId="282"/>
            <ac:spMk id="13" creationId="{E2EC2F7D-AD1E-27B3-9CBE-CE4636469FED}"/>
          </ac:spMkLst>
        </pc:spChg>
        <pc:spChg chg="mod">
          <ac:chgData name="MATTEO DELLA ROCCA" userId="ed082793-34a1-4353-b9ee-b430c4e1632f" providerId="ADAL" clId="{B3D1AF2D-19A3-4957-A049-CDCA0D2E3E2B}" dt="2023-02-10T14:48:23.462" v="986"/>
          <ac:spMkLst>
            <pc:docMk/>
            <pc:sldMk cId="0" sldId="282"/>
            <ac:spMk id="14" creationId="{C203821F-AD77-AD44-A58B-4A476D9FBE42}"/>
          </ac:spMkLst>
        </pc:spChg>
        <pc:spChg chg="mod">
          <ac:chgData name="MATTEO DELLA ROCCA" userId="ed082793-34a1-4353-b9ee-b430c4e1632f" providerId="ADAL" clId="{B3D1AF2D-19A3-4957-A049-CDCA0D2E3E2B}" dt="2023-02-10T14:48:23.462" v="986"/>
          <ac:spMkLst>
            <pc:docMk/>
            <pc:sldMk cId="0" sldId="282"/>
            <ac:spMk id="15" creationId="{5D21C3AB-84A4-5032-F318-234E85985CBD}"/>
          </ac:spMkLst>
        </pc:spChg>
        <pc:spChg chg="mod">
          <ac:chgData name="MATTEO DELLA ROCCA" userId="ed082793-34a1-4353-b9ee-b430c4e1632f" providerId="ADAL" clId="{B3D1AF2D-19A3-4957-A049-CDCA0D2E3E2B}" dt="2023-02-10T14:48:23.462" v="986"/>
          <ac:spMkLst>
            <pc:docMk/>
            <pc:sldMk cId="0" sldId="282"/>
            <ac:spMk id="16" creationId="{12B70324-6466-5508-8489-19CEC882F791}"/>
          </ac:spMkLst>
        </pc:spChg>
        <pc:spChg chg="mod">
          <ac:chgData name="MATTEO DELLA ROCCA" userId="ed082793-34a1-4353-b9ee-b430c4e1632f" providerId="ADAL" clId="{B3D1AF2D-19A3-4957-A049-CDCA0D2E3E2B}" dt="2023-02-10T14:48:23.462" v="986"/>
          <ac:spMkLst>
            <pc:docMk/>
            <pc:sldMk cId="0" sldId="282"/>
            <ac:spMk id="17" creationId="{4EF653ED-1789-CF41-FC0A-E382E8F3B933}"/>
          </ac:spMkLst>
        </pc:spChg>
        <pc:spChg chg="mod">
          <ac:chgData name="MATTEO DELLA ROCCA" userId="ed082793-34a1-4353-b9ee-b430c4e1632f" providerId="ADAL" clId="{B3D1AF2D-19A3-4957-A049-CDCA0D2E3E2B}" dt="2023-02-10T14:48:23.462" v="986"/>
          <ac:spMkLst>
            <pc:docMk/>
            <pc:sldMk cId="0" sldId="282"/>
            <ac:spMk id="18" creationId="{9A4631C4-E791-D327-2430-6F14A3A617CF}"/>
          </ac:spMkLst>
        </pc:spChg>
        <pc:spChg chg="mod">
          <ac:chgData name="MATTEO DELLA ROCCA" userId="ed082793-34a1-4353-b9ee-b430c4e1632f" providerId="ADAL" clId="{B3D1AF2D-19A3-4957-A049-CDCA0D2E3E2B}" dt="2023-02-10T14:48:23.462" v="986"/>
          <ac:spMkLst>
            <pc:docMk/>
            <pc:sldMk cId="0" sldId="282"/>
            <ac:spMk id="19" creationId="{9087DCF2-564C-9403-6007-B72060B471E5}"/>
          </ac:spMkLst>
        </pc:spChg>
        <pc:grpChg chg="add del mod">
          <ac:chgData name="MATTEO DELLA ROCCA" userId="ed082793-34a1-4353-b9ee-b430c4e1632f" providerId="ADAL" clId="{B3D1AF2D-19A3-4957-A049-CDCA0D2E3E2B}" dt="2023-02-10T14:48:27.152" v="987" actId="478"/>
          <ac:grpSpMkLst>
            <pc:docMk/>
            <pc:sldMk cId="0" sldId="282"/>
            <ac:grpSpMk id="2" creationId="{68771417-766F-4975-EEF0-0DFEA38921A9}"/>
          </ac:grpSpMkLst>
        </pc:grpChg>
      </pc:sldChg>
      <pc:sldChg chg="del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83"/>
        </pc:sldMkLst>
      </pc:sldChg>
      <pc:sldChg chg="del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84"/>
        </pc:sldMkLst>
      </pc:sldChg>
      <pc:sldChg chg="del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85"/>
        </pc:sldMkLst>
      </pc:sldChg>
      <pc:sldChg chg="del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86"/>
        </pc:sldMkLst>
      </pc:sldChg>
      <pc:sldChg chg="del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87"/>
        </pc:sldMkLst>
      </pc:sldChg>
      <pc:sldChg chg="del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88"/>
        </pc:sldMkLst>
      </pc:sldChg>
      <pc:sldChg chg="del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89"/>
        </pc:sldMkLst>
      </pc:sldChg>
      <pc:sldChg chg="del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90"/>
        </pc:sldMkLst>
      </pc:sldChg>
      <pc:sldChg chg="modTransition">
        <pc:chgData name="MATTEO DELLA ROCCA" userId="ed082793-34a1-4353-b9ee-b430c4e1632f" providerId="ADAL" clId="{B3D1AF2D-19A3-4957-A049-CDCA0D2E3E2B}" dt="2023-02-17T14:43:25.773" v="4476"/>
        <pc:sldMkLst>
          <pc:docMk/>
          <pc:sldMk cId="4063467511" sldId="291"/>
        </pc:sldMkLst>
      </pc:sldChg>
      <pc:sldChg chg="delSp modSp mod modTransition">
        <pc:chgData name="MATTEO DELLA ROCCA" userId="ed082793-34a1-4353-b9ee-b430c4e1632f" providerId="ADAL" clId="{B3D1AF2D-19A3-4957-A049-CDCA0D2E3E2B}" dt="2023-02-17T14:43:25.773" v="4476"/>
        <pc:sldMkLst>
          <pc:docMk/>
          <pc:sldMk cId="1447646272" sldId="292"/>
        </pc:sldMkLst>
        <pc:spChg chg="mod">
          <ac:chgData name="MATTEO DELLA ROCCA" userId="ed082793-34a1-4353-b9ee-b430c4e1632f" providerId="ADAL" clId="{B3D1AF2D-19A3-4957-A049-CDCA0D2E3E2B}" dt="2023-02-17T14:06:01.934" v="3652" actId="20577"/>
          <ac:spMkLst>
            <pc:docMk/>
            <pc:sldMk cId="1447646272" sldId="292"/>
            <ac:spMk id="4" creationId="{08727F03-0E09-B48B-FEB1-D21D6639DAEF}"/>
          </ac:spMkLst>
        </pc:spChg>
        <pc:spChg chg="del">
          <ac:chgData name="MATTEO DELLA ROCCA" userId="ed082793-34a1-4353-b9ee-b430c4e1632f" providerId="ADAL" clId="{B3D1AF2D-19A3-4957-A049-CDCA0D2E3E2B}" dt="2023-02-10T16:49:58.411" v="3530" actId="478"/>
          <ac:spMkLst>
            <pc:docMk/>
            <pc:sldMk cId="1447646272" sldId="292"/>
            <ac:spMk id="40" creationId="{C0CA8E78-A73A-1C9E-6707-FD0FDCF39500}"/>
          </ac:spMkLst>
        </pc:spChg>
      </pc:sldChg>
      <pc:sldChg chg="delSp modSp mod modTransition">
        <pc:chgData name="MATTEO DELLA ROCCA" userId="ed082793-34a1-4353-b9ee-b430c4e1632f" providerId="ADAL" clId="{B3D1AF2D-19A3-4957-A049-CDCA0D2E3E2B}" dt="2023-02-17T14:43:25.773" v="4476"/>
        <pc:sldMkLst>
          <pc:docMk/>
          <pc:sldMk cId="1611098605" sldId="293"/>
        </pc:sldMkLst>
        <pc:spChg chg="del mod">
          <ac:chgData name="MATTEO DELLA ROCCA" userId="ed082793-34a1-4353-b9ee-b430c4e1632f" providerId="ADAL" clId="{B3D1AF2D-19A3-4957-A049-CDCA0D2E3E2B}" dt="2023-02-10T16:49:49.552" v="3526" actId="478"/>
          <ac:spMkLst>
            <pc:docMk/>
            <pc:sldMk cId="1611098605" sldId="293"/>
            <ac:spMk id="2" creationId="{4AB16FC2-80CA-6890-5C6E-5864A12A382C}"/>
          </ac:spMkLst>
        </pc:spChg>
        <pc:spChg chg="mod">
          <ac:chgData name="MATTEO DELLA ROCCA" userId="ed082793-34a1-4353-b9ee-b430c4e1632f" providerId="ADAL" clId="{B3D1AF2D-19A3-4957-A049-CDCA0D2E3E2B}" dt="2023-02-17T14:34:14.005" v="4391" actId="21"/>
          <ac:spMkLst>
            <pc:docMk/>
            <pc:sldMk cId="1611098605" sldId="293"/>
            <ac:spMk id="3" creationId="{C77E3120-41F4-04A0-578A-337DD65B969B}"/>
          </ac:spMkLst>
        </pc:spChg>
        <pc:spChg chg="mod">
          <ac:chgData name="MATTEO DELLA ROCCA" userId="ed082793-34a1-4353-b9ee-b430c4e1632f" providerId="ADAL" clId="{B3D1AF2D-19A3-4957-A049-CDCA0D2E3E2B}" dt="2023-02-10T16:00:07.175" v="2662" actId="2711"/>
          <ac:spMkLst>
            <pc:docMk/>
            <pc:sldMk cId="1611098605" sldId="293"/>
            <ac:spMk id="4" creationId="{08727F03-0E09-B48B-FEB1-D21D6639DAEF}"/>
          </ac:spMkLst>
        </pc:spChg>
      </pc:sldChg>
      <pc:sldChg chg="modSp del mod">
        <pc:chgData name="MATTEO DELLA ROCCA" userId="ed082793-34a1-4353-b9ee-b430c4e1632f" providerId="ADAL" clId="{B3D1AF2D-19A3-4957-A049-CDCA0D2E3E2B}" dt="2023-02-10T16:17:21.639" v="2791" actId="2696"/>
        <pc:sldMkLst>
          <pc:docMk/>
          <pc:sldMk cId="660616530" sldId="294"/>
        </pc:sldMkLst>
        <pc:spChg chg="mod">
          <ac:chgData name="MATTEO DELLA ROCCA" userId="ed082793-34a1-4353-b9ee-b430c4e1632f" providerId="ADAL" clId="{B3D1AF2D-19A3-4957-A049-CDCA0D2E3E2B}" dt="2023-02-10T16:16:36.087" v="2769"/>
          <ac:spMkLst>
            <pc:docMk/>
            <pc:sldMk cId="660616530" sldId="294"/>
            <ac:spMk id="2" creationId="{7B2D0E32-42DA-7E4F-E272-3F4A743EFB97}"/>
          </ac:spMkLst>
        </pc:spChg>
        <pc:spChg chg="mod">
          <ac:chgData name="MATTEO DELLA ROCCA" userId="ed082793-34a1-4353-b9ee-b430c4e1632f" providerId="ADAL" clId="{B3D1AF2D-19A3-4957-A049-CDCA0D2E3E2B}" dt="2023-02-10T16:16:47.057" v="2774" actId="5793"/>
          <ac:spMkLst>
            <pc:docMk/>
            <pc:sldMk cId="660616530" sldId="294"/>
            <ac:spMk id="3" creationId="{9DE26FA3-1A41-9ECC-B495-F9A0BE890B30}"/>
          </ac:spMkLst>
        </pc:spChg>
      </pc:sldChg>
      <pc:sldChg chg="addSp delSp modSp mod modTransition">
        <pc:chgData name="MATTEO DELLA ROCCA" userId="ed082793-34a1-4353-b9ee-b430c4e1632f" providerId="ADAL" clId="{B3D1AF2D-19A3-4957-A049-CDCA0D2E3E2B}" dt="2023-02-17T14:43:25.773" v="4476"/>
        <pc:sldMkLst>
          <pc:docMk/>
          <pc:sldMk cId="816383474" sldId="296"/>
        </pc:sldMkLst>
        <pc:spChg chg="del">
          <ac:chgData name="MATTEO DELLA ROCCA" userId="ed082793-34a1-4353-b9ee-b430c4e1632f" providerId="ADAL" clId="{B3D1AF2D-19A3-4957-A049-CDCA0D2E3E2B}" dt="2023-02-10T16:49:53.927" v="3528" actId="478"/>
          <ac:spMkLst>
            <pc:docMk/>
            <pc:sldMk cId="816383474" sldId="296"/>
            <ac:spMk id="3" creationId="{D1E9DDCF-C8A5-BFE7-49E9-3F50F9A66A88}"/>
          </ac:spMkLst>
        </pc:spChg>
        <pc:spChg chg="mod">
          <ac:chgData name="MATTEO DELLA ROCCA" userId="ed082793-34a1-4353-b9ee-b430c4e1632f" providerId="ADAL" clId="{B3D1AF2D-19A3-4957-A049-CDCA0D2E3E2B}" dt="2023-02-10T15:59:16.483" v="2659" actId="108"/>
          <ac:spMkLst>
            <pc:docMk/>
            <pc:sldMk cId="816383474" sldId="296"/>
            <ac:spMk id="14" creationId="{7DE5B50D-6C84-878C-F9B7-7A5319656DEE}"/>
          </ac:spMkLst>
        </pc:spChg>
        <pc:spChg chg="mod">
          <ac:chgData name="MATTEO DELLA ROCCA" userId="ed082793-34a1-4353-b9ee-b430c4e1632f" providerId="ADAL" clId="{B3D1AF2D-19A3-4957-A049-CDCA0D2E3E2B}" dt="2023-02-10T16:54:50.369" v="3554" actId="14100"/>
          <ac:spMkLst>
            <pc:docMk/>
            <pc:sldMk cId="816383474" sldId="296"/>
            <ac:spMk id="20" creationId="{45E7AC4A-2E81-5822-8E87-05B8401CE51E}"/>
          </ac:spMkLst>
        </pc:spChg>
        <pc:spChg chg="mod">
          <ac:chgData name="MATTEO DELLA ROCCA" userId="ed082793-34a1-4353-b9ee-b430c4e1632f" providerId="ADAL" clId="{B3D1AF2D-19A3-4957-A049-CDCA0D2E3E2B}" dt="2023-02-10T16:54:50.369" v="3554" actId="14100"/>
          <ac:spMkLst>
            <pc:docMk/>
            <pc:sldMk cId="816383474" sldId="296"/>
            <ac:spMk id="21" creationId="{40C6B30E-8808-ED3C-06F8-7D99A70F8870}"/>
          </ac:spMkLst>
        </pc:spChg>
        <pc:spChg chg="mod">
          <ac:chgData name="MATTEO DELLA ROCCA" userId="ed082793-34a1-4353-b9ee-b430c4e1632f" providerId="ADAL" clId="{B3D1AF2D-19A3-4957-A049-CDCA0D2E3E2B}" dt="2023-02-10T15:58:39.789" v="2651" actId="108"/>
          <ac:spMkLst>
            <pc:docMk/>
            <pc:sldMk cId="816383474" sldId="296"/>
            <ac:spMk id="910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5:58:42.728" v="2652" actId="108"/>
          <ac:spMkLst>
            <pc:docMk/>
            <pc:sldMk cId="816383474" sldId="296"/>
            <ac:spMk id="912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5:59:02.498" v="2656" actId="108"/>
          <ac:spMkLst>
            <pc:docMk/>
            <pc:sldMk cId="816383474" sldId="296"/>
            <ac:spMk id="926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5:59:47.078" v="2660" actId="108"/>
          <ac:spMkLst>
            <pc:docMk/>
            <pc:sldMk cId="816383474" sldId="296"/>
            <ac:spMk id="934" creationId="{00000000-0000-0000-0000-000000000000}"/>
          </ac:spMkLst>
        </pc:spChg>
        <pc:grpChg chg="mod">
          <ac:chgData name="MATTEO DELLA ROCCA" userId="ed082793-34a1-4353-b9ee-b430c4e1632f" providerId="ADAL" clId="{B3D1AF2D-19A3-4957-A049-CDCA0D2E3E2B}" dt="2023-02-10T16:54:50.369" v="3554" actId="14100"/>
          <ac:grpSpMkLst>
            <pc:docMk/>
            <pc:sldMk cId="816383474" sldId="296"/>
            <ac:grpSpMk id="19" creationId="{AB617011-57F8-1D37-8C20-AF700DB87517}"/>
          </ac:grpSpMkLst>
        </pc:grpChg>
        <pc:grpChg chg="del">
          <ac:chgData name="MATTEO DELLA ROCCA" userId="ed082793-34a1-4353-b9ee-b430c4e1632f" providerId="ADAL" clId="{B3D1AF2D-19A3-4957-A049-CDCA0D2E3E2B}" dt="2023-02-10T16:50:27.785" v="3534" actId="478"/>
          <ac:grpSpMkLst>
            <pc:docMk/>
            <pc:sldMk cId="816383474" sldId="296"/>
            <ac:grpSpMk id="936" creationId="{00000000-0000-0000-0000-000000000000}"/>
          </ac:grpSpMkLst>
        </pc:grpChg>
        <pc:grpChg chg="del">
          <ac:chgData name="MATTEO DELLA ROCCA" userId="ed082793-34a1-4353-b9ee-b430c4e1632f" providerId="ADAL" clId="{B3D1AF2D-19A3-4957-A049-CDCA0D2E3E2B}" dt="2023-02-10T16:50:18.770" v="3531" actId="478"/>
          <ac:grpSpMkLst>
            <pc:docMk/>
            <pc:sldMk cId="816383474" sldId="296"/>
            <ac:grpSpMk id="957" creationId="{00000000-0000-0000-0000-000000000000}"/>
          </ac:grpSpMkLst>
        </pc:grpChg>
        <pc:grpChg chg="del">
          <ac:chgData name="MATTEO DELLA ROCCA" userId="ed082793-34a1-4353-b9ee-b430c4e1632f" providerId="ADAL" clId="{B3D1AF2D-19A3-4957-A049-CDCA0D2E3E2B}" dt="2023-02-10T16:50:26.707" v="3533" actId="478"/>
          <ac:grpSpMkLst>
            <pc:docMk/>
            <pc:sldMk cId="816383474" sldId="296"/>
            <ac:grpSpMk id="980" creationId="{00000000-0000-0000-0000-000000000000}"/>
          </ac:grpSpMkLst>
        </pc:grpChg>
        <pc:grpChg chg="del">
          <ac:chgData name="MATTEO DELLA ROCCA" userId="ed082793-34a1-4353-b9ee-b430c4e1632f" providerId="ADAL" clId="{B3D1AF2D-19A3-4957-A049-CDCA0D2E3E2B}" dt="2023-02-10T16:50:24.489" v="3532" actId="478"/>
          <ac:grpSpMkLst>
            <pc:docMk/>
            <pc:sldMk cId="816383474" sldId="296"/>
            <ac:grpSpMk id="1046" creationId="{00000000-0000-0000-0000-000000000000}"/>
          </ac:grpSpMkLst>
        </pc:grpChg>
        <pc:picChg chg="add mod">
          <ac:chgData name="MATTEO DELLA ROCCA" userId="ed082793-34a1-4353-b9ee-b430c4e1632f" providerId="ADAL" clId="{B3D1AF2D-19A3-4957-A049-CDCA0D2E3E2B}" dt="2023-02-10T16:51:26.848" v="3539" actId="1076"/>
          <ac:picMkLst>
            <pc:docMk/>
            <pc:sldMk cId="816383474" sldId="296"/>
            <ac:picMk id="6146" creationId="{FD30E6B8-1B85-8F1B-6507-0CBCCA137060}"/>
          </ac:picMkLst>
        </pc:picChg>
        <pc:picChg chg="add del">
          <ac:chgData name="MATTEO DELLA ROCCA" userId="ed082793-34a1-4353-b9ee-b430c4e1632f" providerId="ADAL" clId="{B3D1AF2D-19A3-4957-A049-CDCA0D2E3E2B}" dt="2023-02-10T16:52:03.160" v="3541"/>
          <ac:picMkLst>
            <pc:docMk/>
            <pc:sldMk cId="816383474" sldId="296"/>
            <ac:picMk id="6148" creationId="{324E6CEE-8731-EF16-5F04-44042C619C49}"/>
          </ac:picMkLst>
        </pc:picChg>
        <pc:picChg chg="add del mod">
          <ac:chgData name="MATTEO DELLA ROCCA" userId="ed082793-34a1-4353-b9ee-b430c4e1632f" providerId="ADAL" clId="{B3D1AF2D-19A3-4957-A049-CDCA0D2E3E2B}" dt="2023-02-10T16:55:36.205" v="3564" actId="478"/>
          <ac:picMkLst>
            <pc:docMk/>
            <pc:sldMk cId="816383474" sldId="296"/>
            <ac:picMk id="6150" creationId="{FE68CEB2-D6CA-DC34-C5FD-4550461DF1AD}"/>
          </ac:picMkLst>
        </pc:picChg>
        <pc:picChg chg="add mod">
          <ac:chgData name="MATTEO DELLA ROCCA" userId="ed082793-34a1-4353-b9ee-b430c4e1632f" providerId="ADAL" clId="{B3D1AF2D-19A3-4957-A049-CDCA0D2E3E2B}" dt="2023-02-10T16:54:59.462" v="3558" actId="1076"/>
          <ac:picMkLst>
            <pc:docMk/>
            <pc:sldMk cId="816383474" sldId="296"/>
            <ac:picMk id="6152" creationId="{E93E6B98-3EAF-177A-EEC9-0BD2D12E006E}"/>
          </ac:picMkLst>
        </pc:picChg>
        <pc:picChg chg="add mod">
          <ac:chgData name="MATTEO DELLA ROCCA" userId="ed082793-34a1-4353-b9ee-b430c4e1632f" providerId="ADAL" clId="{B3D1AF2D-19A3-4957-A049-CDCA0D2E3E2B}" dt="2023-02-10T16:55:26.751" v="3563" actId="1076"/>
          <ac:picMkLst>
            <pc:docMk/>
            <pc:sldMk cId="816383474" sldId="296"/>
            <ac:picMk id="6154" creationId="{A6CACEA2-16A4-8DA7-E7BE-C80B4E9C5EC1}"/>
          </ac:picMkLst>
        </pc:picChg>
        <pc:picChg chg="add mod">
          <ac:chgData name="MATTEO DELLA ROCCA" userId="ed082793-34a1-4353-b9ee-b430c4e1632f" providerId="ADAL" clId="{B3D1AF2D-19A3-4957-A049-CDCA0D2E3E2B}" dt="2023-02-10T16:57:08.222" v="3569" actId="1076"/>
          <ac:picMkLst>
            <pc:docMk/>
            <pc:sldMk cId="816383474" sldId="296"/>
            <ac:picMk id="6156" creationId="{B75FE025-568B-AB1B-E9DF-227C2A2D383F}"/>
          </ac:picMkLst>
        </pc:picChg>
      </pc:sldChg>
      <pc:sldChg chg="addSp delSp modSp mod modTransition">
        <pc:chgData name="MATTEO DELLA ROCCA" userId="ed082793-34a1-4353-b9ee-b430c4e1632f" providerId="ADAL" clId="{B3D1AF2D-19A3-4957-A049-CDCA0D2E3E2B}" dt="2023-02-17T14:43:25.773" v="4476"/>
        <pc:sldMkLst>
          <pc:docMk/>
          <pc:sldMk cId="711954913" sldId="297"/>
        </pc:sldMkLst>
        <pc:spChg chg="add del mod">
          <ac:chgData name="MATTEO DELLA ROCCA" userId="ed082793-34a1-4353-b9ee-b430c4e1632f" providerId="ADAL" clId="{B3D1AF2D-19A3-4957-A049-CDCA0D2E3E2B}" dt="2023-02-10T16:49:52.130" v="3527" actId="478"/>
          <ac:spMkLst>
            <pc:docMk/>
            <pc:sldMk cId="711954913" sldId="297"/>
            <ac:spMk id="2" creationId="{5CB5D748-5212-3FC0-C8E6-F72DA2F2E1B0}"/>
          </ac:spMkLst>
        </pc:spChg>
        <pc:spChg chg="mod">
          <ac:chgData name="MATTEO DELLA ROCCA" userId="ed082793-34a1-4353-b9ee-b430c4e1632f" providerId="ADAL" clId="{B3D1AF2D-19A3-4957-A049-CDCA0D2E3E2B}" dt="2023-02-10T15:59:59.831" v="2661" actId="2711"/>
          <ac:spMkLst>
            <pc:docMk/>
            <pc:sldMk cId="711954913" sldId="297"/>
            <ac:spMk id="4" creationId="{3502755B-8067-D8A2-2711-9A3C48C3C779}"/>
          </ac:spMkLst>
        </pc:spChg>
        <pc:spChg chg="del">
          <ac:chgData name="MATTEO DELLA ROCCA" userId="ed082793-34a1-4353-b9ee-b430c4e1632f" providerId="ADAL" clId="{B3D1AF2D-19A3-4957-A049-CDCA0D2E3E2B}" dt="2023-02-10T14:10:36.223" v="20" actId="478"/>
          <ac:spMkLst>
            <pc:docMk/>
            <pc:sldMk cId="711954913" sldId="297"/>
            <ac:spMk id="5" creationId="{8CD3311D-92CA-5F0F-7589-5EC5CA073C45}"/>
          </ac:spMkLst>
        </pc:spChg>
        <pc:picChg chg="mod">
          <ac:chgData name="MATTEO DELLA ROCCA" userId="ed082793-34a1-4353-b9ee-b430c4e1632f" providerId="ADAL" clId="{B3D1AF2D-19A3-4957-A049-CDCA0D2E3E2B}" dt="2023-02-10T14:10:40.221" v="22" actId="1076"/>
          <ac:picMkLst>
            <pc:docMk/>
            <pc:sldMk cId="711954913" sldId="297"/>
            <ac:picMk id="2052" creationId="{5E176DFE-B752-7970-32E8-FA23328870D1}"/>
          </ac:picMkLst>
        </pc:picChg>
      </pc:sldChg>
      <pc:sldChg chg="modSp mod ord modTransition">
        <pc:chgData name="MATTEO DELLA ROCCA" userId="ed082793-34a1-4353-b9ee-b430c4e1632f" providerId="ADAL" clId="{B3D1AF2D-19A3-4957-A049-CDCA0D2E3E2B}" dt="2023-02-17T14:43:25.773" v="4476"/>
        <pc:sldMkLst>
          <pc:docMk/>
          <pc:sldMk cId="1699153945" sldId="298"/>
        </pc:sldMkLst>
        <pc:spChg chg="mod">
          <ac:chgData name="MATTEO DELLA ROCCA" userId="ed082793-34a1-4353-b9ee-b430c4e1632f" providerId="ADAL" clId="{B3D1AF2D-19A3-4957-A049-CDCA0D2E3E2B}" dt="2023-02-17T14:19:44.774" v="3952" actId="20577"/>
          <ac:spMkLst>
            <pc:docMk/>
            <pc:sldMk cId="1699153945" sldId="298"/>
            <ac:spMk id="1101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6:02:01.325" v="2680" actId="2711"/>
          <ac:spMkLst>
            <pc:docMk/>
            <pc:sldMk cId="1699153945" sldId="298"/>
            <ac:spMk id="1105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6:02:25.606" v="2688" actId="20577"/>
          <ac:spMkLst>
            <pc:docMk/>
            <pc:sldMk cId="1699153945" sldId="298"/>
            <ac:spMk id="1108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6:02:06.793" v="2682" actId="108"/>
          <ac:spMkLst>
            <pc:docMk/>
            <pc:sldMk cId="1699153945" sldId="298"/>
            <ac:spMk id="1111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6:02:04.184" v="2681" actId="108"/>
          <ac:spMkLst>
            <pc:docMk/>
            <pc:sldMk cId="1699153945" sldId="298"/>
            <ac:spMk id="1114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6:02:23.372" v="2686" actId="108"/>
          <ac:spMkLst>
            <pc:docMk/>
            <pc:sldMk cId="1699153945" sldId="298"/>
            <ac:spMk id="1117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6:02:34.880" v="2690" actId="14100"/>
          <ac:spMkLst>
            <pc:docMk/>
            <pc:sldMk cId="1699153945" sldId="298"/>
            <ac:spMk id="1120" creationId="{00000000-0000-0000-0000-000000000000}"/>
          </ac:spMkLst>
        </pc:spChg>
      </pc:sldChg>
      <pc:sldChg chg="addSp delSp modSp add mod modTransition">
        <pc:chgData name="MATTEO DELLA ROCCA" userId="ed082793-34a1-4353-b9ee-b430c4e1632f" providerId="ADAL" clId="{B3D1AF2D-19A3-4957-A049-CDCA0D2E3E2B}" dt="2023-02-17T14:43:25.773" v="4476"/>
        <pc:sldMkLst>
          <pc:docMk/>
          <pc:sldMk cId="4245034899" sldId="299"/>
        </pc:sldMkLst>
        <pc:spChg chg="del mod">
          <ac:chgData name="MATTEO DELLA ROCCA" userId="ed082793-34a1-4353-b9ee-b430c4e1632f" providerId="ADAL" clId="{B3D1AF2D-19A3-4957-A049-CDCA0D2E3E2B}" dt="2023-02-10T16:49:41.051" v="3523" actId="478"/>
          <ac:spMkLst>
            <pc:docMk/>
            <pc:sldMk cId="4245034899" sldId="299"/>
            <ac:spMk id="2" creationId="{4AB16FC2-80CA-6890-5C6E-5864A12A382C}"/>
          </ac:spMkLst>
        </pc:spChg>
        <pc:spChg chg="mod">
          <ac:chgData name="MATTEO DELLA ROCCA" userId="ed082793-34a1-4353-b9ee-b430c4e1632f" providerId="ADAL" clId="{B3D1AF2D-19A3-4957-A049-CDCA0D2E3E2B}" dt="2023-02-17T14:19:59.710" v="3967" actId="20577"/>
          <ac:spMkLst>
            <pc:docMk/>
            <pc:sldMk cId="4245034899" sldId="299"/>
            <ac:spMk id="3" creationId="{C77E3120-41F4-04A0-578A-337DD65B969B}"/>
          </ac:spMkLst>
        </pc:spChg>
        <pc:spChg chg="del">
          <ac:chgData name="MATTEO DELLA ROCCA" userId="ed082793-34a1-4353-b9ee-b430c4e1632f" providerId="ADAL" clId="{B3D1AF2D-19A3-4957-A049-CDCA0D2E3E2B}" dt="2023-02-10T14:21:55.479" v="249" actId="478"/>
          <ac:spMkLst>
            <pc:docMk/>
            <pc:sldMk cId="4245034899" sldId="299"/>
            <ac:spMk id="4" creationId="{08727F03-0E09-B48B-FEB1-D21D6639DAEF}"/>
          </ac:spMkLst>
        </pc:spChg>
        <pc:spChg chg="add del mod">
          <ac:chgData name="MATTEO DELLA ROCCA" userId="ed082793-34a1-4353-b9ee-b430c4e1632f" providerId="ADAL" clId="{B3D1AF2D-19A3-4957-A049-CDCA0D2E3E2B}" dt="2023-02-10T14:22:11.948" v="251" actId="478"/>
          <ac:spMkLst>
            <pc:docMk/>
            <pc:sldMk cId="4245034899" sldId="299"/>
            <ac:spMk id="21" creationId="{7E138720-BBE6-9519-4E44-7F6787690CAE}"/>
          </ac:spMkLst>
        </pc:spChg>
        <pc:spChg chg="del mod topLvl">
          <ac:chgData name="MATTEO DELLA ROCCA" userId="ed082793-34a1-4353-b9ee-b430c4e1632f" providerId="ADAL" clId="{B3D1AF2D-19A3-4957-A049-CDCA0D2E3E2B}" dt="2023-02-10T14:22:17.432" v="256" actId="478"/>
          <ac:spMkLst>
            <pc:docMk/>
            <pc:sldMk cId="4245034899" sldId="299"/>
            <ac:spMk id="22" creationId="{E52DCC65-C356-1C0C-F7AF-51C63A6ECDA2}"/>
          </ac:spMkLst>
        </pc:spChg>
        <pc:spChg chg="add del mod">
          <ac:chgData name="MATTEO DELLA ROCCA" userId="ed082793-34a1-4353-b9ee-b430c4e1632f" providerId="ADAL" clId="{B3D1AF2D-19A3-4957-A049-CDCA0D2E3E2B}" dt="2023-02-10T14:22:49.340" v="262" actId="478"/>
          <ac:spMkLst>
            <pc:docMk/>
            <pc:sldMk cId="4245034899" sldId="299"/>
            <ac:spMk id="23" creationId="{2FC0BFA1-E3E0-0F3F-1F83-D43C711D7DEF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25" creationId="{CB4C40FA-1323-B760-3F96-FEC5D2E33A13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26" creationId="{CBAD296A-612A-B75C-1B0E-350FA05C402F}"/>
          </ac:spMkLst>
        </pc:spChg>
        <pc:spChg chg="add del mod">
          <ac:chgData name="MATTEO DELLA ROCCA" userId="ed082793-34a1-4353-b9ee-b430c4e1632f" providerId="ADAL" clId="{B3D1AF2D-19A3-4957-A049-CDCA0D2E3E2B}" dt="2023-02-10T14:22:46.652" v="260"/>
          <ac:spMkLst>
            <pc:docMk/>
            <pc:sldMk cId="4245034899" sldId="299"/>
            <ac:spMk id="27" creationId="{B34D9093-9621-263A-7D9E-F46BFAC5D946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29" creationId="{904F2BC9-D44F-C6D1-6880-32F401F0A5AD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30" creationId="{700009C7-02FE-D7A6-C040-16D880D32201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36" creationId="{C501613A-259F-3482-2A79-A9B3F32BE8E3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38" creationId="{0E2CE844-20C5-F581-1F9A-9730B70E9BD4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39" creationId="{2B6D49C8-DB17-26F5-3566-7C29FFC164AB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40" creationId="{0D907048-FABA-4859-6CC2-3D65133519E6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41" creationId="{7EE427FD-EFCC-373B-8AC5-941EFF758103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42" creationId="{64CD1625-BAFD-FFFA-16F0-3A247F506E88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43" creationId="{B6B98F2A-7BFF-8442-80D7-19770E0F6723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44" creationId="{A3F3FDD5-F534-7376-97A2-33A0652CCF7E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45" creationId="{B938D252-A201-DD4E-574C-3D74394C32A3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46" creationId="{A513B304-F99F-C905-C6B8-13310F03B6D2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47" creationId="{C473B92C-9E3D-7A05-9E5B-F95D8C5A2C28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48" creationId="{51BC2844-4578-4CBC-3A28-9B489EAB4CEA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49" creationId="{9E6C8B34-DCF6-726B-5765-14970333A8B5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50" creationId="{3C077F15-95AF-CA52-F41F-619AE97DEA18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51" creationId="{89226A18-BB6A-2089-1148-810337A45E5D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52" creationId="{60AA425F-E703-666E-5A03-2C51D38F3C24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53" creationId="{FDAE93F0-E49F-E035-4F5A-273F47A9948F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54" creationId="{CC5C054A-B066-E0DA-24E8-EFEE46F96C85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56" creationId="{597BD68E-39C6-B63D-E4A0-C2461A935A33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57" creationId="{367EFDF2-7AD6-B0E2-59EB-8279550A9FEB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58" creationId="{913712EA-666C-BA7A-8DB5-6EB9FCC10C6A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59" creationId="{2BBBEF8D-1262-534D-CD25-5B0BEEBCE280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60" creationId="{4DDBB652-8BB1-7621-78E2-79430BD414E8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61" creationId="{9BE01EEE-A7EA-4752-0934-DA39071DE259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62" creationId="{A32C9F2F-5727-30C3-A150-531AD03617E3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63" creationId="{697C4345-53BD-07CD-3103-CC7514B7598B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64" creationId="{E1E4879D-A2AD-E328-32FC-CFC524ED4CF5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65" creationId="{02D8B839-D9C6-FD59-A01E-06F4015F2B31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66" creationId="{F5370B28-5DC0-1594-9B71-C57DB232C635}"/>
          </ac:spMkLst>
        </pc:spChg>
        <pc:spChg chg="mod">
          <ac:chgData name="MATTEO DELLA ROCCA" userId="ed082793-34a1-4353-b9ee-b430c4e1632f" providerId="ADAL" clId="{B3D1AF2D-19A3-4957-A049-CDCA0D2E3E2B}" dt="2023-02-17T14:20:20.958" v="3975" actId="403"/>
          <ac:spMkLst>
            <pc:docMk/>
            <pc:sldMk cId="4245034899" sldId="299"/>
            <ac:spMk id="68" creationId="{02C4738E-E224-DB89-7A1D-D0DA470F4074}"/>
          </ac:spMkLst>
        </pc:spChg>
        <pc:spChg chg="mod">
          <ac:chgData name="MATTEO DELLA ROCCA" userId="ed082793-34a1-4353-b9ee-b430c4e1632f" providerId="ADAL" clId="{B3D1AF2D-19A3-4957-A049-CDCA0D2E3E2B}" dt="2023-02-17T14:20:05.742" v="3969" actId="14100"/>
          <ac:spMkLst>
            <pc:docMk/>
            <pc:sldMk cId="4245034899" sldId="299"/>
            <ac:spMk id="69" creationId="{51220A00-54D3-A2B7-326C-D3577705EB3C}"/>
          </ac:spMkLst>
        </pc:spChg>
        <pc:spChg chg="add del mod">
          <ac:chgData name="MATTEO DELLA ROCCA" userId="ed082793-34a1-4353-b9ee-b430c4e1632f" providerId="ADAL" clId="{B3D1AF2D-19A3-4957-A049-CDCA0D2E3E2B}" dt="2023-02-10T14:27:18.512" v="339" actId="478"/>
          <ac:spMkLst>
            <pc:docMk/>
            <pc:sldMk cId="4245034899" sldId="299"/>
            <ac:spMk id="70" creationId="{D3B6BE76-66C7-0B90-EBBB-A053F77D5C7B}"/>
          </ac:spMkLst>
        </pc:spChg>
        <pc:spChg chg="mod">
          <ac:chgData name="MATTEO DELLA ROCCA" userId="ed082793-34a1-4353-b9ee-b430c4e1632f" providerId="ADAL" clId="{B3D1AF2D-19A3-4957-A049-CDCA0D2E3E2B}" dt="2023-02-17T14:20:42.865" v="3996" actId="404"/>
          <ac:spMkLst>
            <pc:docMk/>
            <pc:sldMk cId="4245034899" sldId="299"/>
            <ac:spMk id="72" creationId="{D9490504-E01A-736B-0CF2-DA721FCA6C85}"/>
          </ac:spMkLst>
        </pc:spChg>
        <pc:spChg chg="mod">
          <ac:chgData name="MATTEO DELLA ROCCA" userId="ed082793-34a1-4353-b9ee-b430c4e1632f" providerId="ADAL" clId="{B3D1AF2D-19A3-4957-A049-CDCA0D2E3E2B}" dt="2023-02-17T14:20:15.914" v="3973" actId="1076"/>
          <ac:spMkLst>
            <pc:docMk/>
            <pc:sldMk cId="4245034899" sldId="299"/>
            <ac:spMk id="74" creationId="{9B9C5E23-3FC2-6BA8-D8CF-CE9A0DA4C001}"/>
          </ac:spMkLst>
        </pc:spChg>
        <pc:spChg chg="mod">
          <ac:chgData name="MATTEO DELLA ROCCA" userId="ed082793-34a1-4353-b9ee-b430c4e1632f" providerId="ADAL" clId="{B3D1AF2D-19A3-4957-A049-CDCA0D2E3E2B}" dt="2023-02-10T14:26:15.386" v="318" actId="14100"/>
          <ac:spMkLst>
            <pc:docMk/>
            <pc:sldMk cId="4245034899" sldId="299"/>
            <ac:spMk id="81" creationId="{91E79153-B73A-DC81-8623-17D5019CC054}"/>
          </ac:spMkLst>
        </pc:spChg>
        <pc:spChg chg="mod">
          <ac:chgData name="MATTEO DELLA ROCCA" userId="ed082793-34a1-4353-b9ee-b430c4e1632f" providerId="ADAL" clId="{B3D1AF2D-19A3-4957-A049-CDCA0D2E3E2B}" dt="2023-02-10T14:26:15.386" v="318" actId="14100"/>
          <ac:spMkLst>
            <pc:docMk/>
            <pc:sldMk cId="4245034899" sldId="299"/>
            <ac:spMk id="82" creationId="{F17101F9-EA67-F567-3D54-DA5AC388FA77}"/>
          </ac:spMkLst>
        </pc:spChg>
        <pc:spChg chg="mod">
          <ac:chgData name="MATTEO DELLA ROCCA" userId="ed082793-34a1-4353-b9ee-b430c4e1632f" providerId="ADAL" clId="{B3D1AF2D-19A3-4957-A049-CDCA0D2E3E2B}" dt="2023-02-10T14:26:15.386" v="318" actId="14100"/>
          <ac:spMkLst>
            <pc:docMk/>
            <pc:sldMk cId="4245034899" sldId="299"/>
            <ac:spMk id="83" creationId="{68DFE53B-C651-5188-A8BB-99D97FBE6F42}"/>
          </ac:spMkLst>
        </pc:spChg>
        <pc:spChg chg="mod">
          <ac:chgData name="MATTEO DELLA ROCCA" userId="ed082793-34a1-4353-b9ee-b430c4e1632f" providerId="ADAL" clId="{B3D1AF2D-19A3-4957-A049-CDCA0D2E3E2B}" dt="2023-02-10T14:26:15.386" v="318" actId="14100"/>
          <ac:spMkLst>
            <pc:docMk/>
            <pc:sldMk cId="4245034899" sldId="299"/>
            <ac:spMk id="84" creationId="{A5727A87-29C6-5986-4627-A0012C98E02C}"/>
          </ac:spMkLst>
        </pc:spChg>
        <pc:spChg chg="mod">
          <ac:chgData name="MATTEO DELLA ROCCA" userId="ed082793-34a1-4353-b9ee-b430c4e1632f" providerId="ADAL" clId="{B3D1AF2D-19A3-4957-A049-CDCA0D2E3E2B}" dt="2023-02-10T14:26:15.386" v="318" actId="14100"/>
          <ac:spMkLst>
            <pc:docMk/>
            <pc:sldMk cId="4245034899" sldId="299"/>
            <ac:spMk id="85" creationId="{1654393C-952D-5C0A-AA0A-8D32BAC82ED0}"/>
          </ac:spMkLst>
        </pc:spChg>
        <pc:spChg chg="mod">
          <ac:chgData name="MATTEO DELLA ROCCA" userId="ed082793-34a1-4353-b9ee-b430c4e1632f" providerId="ADAL" clId="{B3D1AF2D-19A3-4957-A049-CDCA0D2E3E2B}" dt="2023-02-10T14:26:15.386" v="318" actId="14100"/>
          <ac:spMkLst>
            <pc:docMk/>
            <pc:sldMk cId="4245034899" sldId="299"/>
            <ac:spMk id="86" creationId="{65F899A3-EA73-0B2A-DEB7-E3E73AC68899}"/>
          </ac:spMkLst>
        </pc:spChg>
        <pc:spChg chg="mod">
          <ac:chgData name="MATTEO DELLA ROCCA" userId="ed082793-34a1-4353-b9ee-b430c4e1632f" providerId="ADAL" clId="{B3D1AF2D-19A3-4957-A049-CDCA0D2E3E2B}" dt="2023-02-10T14:26:15.386" v="318" actId="14100"/>
          <ac:spMkLst>
            <pc:docMk/>
            <pc:sldMk cId="4245034899" sldId="299"/>
            <ac:spMk id="87" creationId="{791E0AEA-3A56-474A-17C7-BD8F38FD535A}"/>
          </ac:spMkLst>
        </pc:spChg>
        <pc:spChg chg="mod">
          <ac:chgData name="MATTEO DELLA ROCCA" userId="ed082793-34a1-4353-b9ee-b430c4e1632f" providerId="ADAL" clId="{B3D1AF2D-19A3-4957-A049-CDCA0D2E3E2B}" dt="2023-02-10T14:26:15.386" v="318" actId="14100"/>
          <ac:spMkLst>
            <pc:docMk/>
            <pc:sldMk cId="4245034899" sldId="299"/>
            <ac:spMk id="88" creationId="{199D11A2-4EFB-E3BA-1C59-51DDF8874937}"/>
          </ac:spMkLst>
        </pc:spChg>
        <pc:spChg chg="mod">
          <ac:chgData name="MATTEO DELLA ROCCA" userId="ed082793-34a1-4353-b9ee-b430c4e1632f" providerId="ADAL" clId="{B3D1AF2D-19A3-4957-A049-CDCA0D2E3E2B}" dt="2023-02-10T14:26:15.386" v="318" actId="14100"/>
          <ac:spMkLst>
            <pc:docMk/>
            <pc:sldMk cId="4245034899" sldId="299"/>
            <ac:spMk id="89" creationId="{E6E6B480-69A8-ECD2-CBE2-83412CA92FB1}"/>
          </ac:spMkLst>
        </pc:spChg>
        <pc:spChg chg="mod">
          <ac:chgData name="MATTEO DELLA ROCCA" userId="ed082793-34a1-4353-b9ee-b430c4e1632f" providerId="ADAL" clId="{B3D1AF2D-19A3-4957-A049-CDCA0D2E3E2B}" dt="2023-02-10T14:26:15.386" v="318" actId="14100"/>
          <ac:spMkLst>
            <pc:docMk/>
            <pc:sldMk cId="4245034899" sldId="299"/>
            <ac:spMk id="90" creationId="{3106989F-E401-4BDD-8A4D-2256152AAD51}"/>
          </ac:spMkLst>
        </pc:spChg>
        <pc:spChg chg="mod">
          <ac:chgData name="MATTEO DELLA ROCCA" userId="ed082793-34a1-4353-b9ee-b430c4e1632f" providerId="ADAL" clId="{B3D1AF2D-19A3-4957-A049-CDCA0D2E3E2B}" dt="2023-02-10T14:26:15.386" v="318" actId="14100"/>
          <ac:spMkLst>
            <pc:docMk/>
            <pc:sldMk cId="4245034899" sldId="299"/>
            <ac:spMk id="91" creationId="{8E1167BE-88E9-85B3-5FFA-982659627FC2}"/>
          </ac:spMkLst>
        </pc:spChg>
        <pc:spChg chg="mod">
          <ac:chgData name="MATTEO DELLA ROCCA" userId="ed082793-34a1-4353-b9ee-b430c4e1632f" providerId="ADAL" clId="{B3D1AF2D-19A3-4957-A049-CDCA0D2E3E2B}" dt="2023-02-10T14:26:15.386" v="318" actId="14100"/>
          <ac:spMkLst>
            <pc:docMk/>
            <pc:sldMk cId="4245034899" sldId="299"/>
            <ac:spMk id="92" creationId="{FC51A65D-C10F-5E0A-9971-93259517C206}"/>
          </ac:spMkLst>
        </pc:spChg>
        <pc:spChg chg="mod">
          <ac:chgData name="MATTEO DELLA ROCCA" userId="ed082793-34a1-4353-b9ee-b430c4e1632f" providerId="ADAL" clId="{B3D1AF2D-19A3-4957-A049-CDCA0D2E3E2B}" dt="2023-02-10T14:26:15.386" v="318" actId="14100"/>
          <ac:spMkLst>
            <pc:docMk/>
            <pc:sldMk cId="4245034899" sldId="299"/>
            <ac:spMk id="93" creationId="{83347863-D34D-5AE2-DFF1-07FAC12F49FF}"/>
          </ac:spMkLst>
        </pc:spChg>
        <pc:spChg chg="mod">
          <ac:chgData name="MATTEO DELLA ROCCA" userId="ed082793-34a1-4353-b9ee-b430c4e1632f" providerId="ADAL" clId="{B3D1AF2D-19A3-4957-A049-CDCA0D2E3E2B}" dt="2023-02-10T14:26:15.386" v="318" actId="14100"/>
          <ac:spMkLst>
            <pc:docMk/>
            <pc:sldMk cId="4245034899" sldId="299"/>
            <ac:spMk id="94" creationId="{7BC93DB8-95E7-4B66-64A9-19752C0285DB}"/>
          </ac:spMkLst>
        </pc:spChg>
        <pc:spChg chg="mod">
          <ac:chgData name="MATTEO DELLA ROCCA" userId="ed082793-34a1-4353-b9ee-b430c4e1632f" providerId="ADAL" clId="{B3D1AF2D-19A3-4957-A049-CDCA0D2E3E2B}" dt="2023-02-10T14:26:15.386" v="318" actId="14100"/>
          <ac:spMkLst>
            <pc:docMk/>
            <pc:sldMk cId="4245034899" sldId="299"/>
            <ac:spMk id="95" creationId="{B224A779-74A0-E546-2688-89DD9FB426BE}"/>
          </ac:spMkLst>
        </pc:spChg>
        <pc:spChg chg="mod">
          <ac:chgData name="MATTEO DELLA ROCCA" userId="ed082793-34a1-4353-b9ee-b430c4e1632f" providerId="ADAL" clId="{B3D1AF2D-19A3-4957-A049-CDCA0D2E3E2B}" dt="2023-02-10T14:26:15.386" v="318" actId="14100"/>
          <ac:spMkLst>
            <pc:docMk/>
            <pc:sldMk cId="4245034899" sldId="299"/>
            <ac:spMk id="96" creationId="{F423FE5F-DD9F-FA57-BA35-C543BE479AD0}"/>
          </ac:spMkLst>
        </pc:spChg>
        <pc:spChg chg="mod">
          <ac:chgData name="MATTEO DELLA ROCCA" userId="ed082793-34a1-4353-b9ee-b430c4e1632f" providerId="ADAL" clId="{B3D1AF2D-19A3-4957-A049-CDCA0D2E3E2B}" dt="2023-02-10T14:26:15.386" v="318" actId="14100"/>
          <ac:spMkLst>
            <pc:docMk/>
            <pc:sldMk cId="4245034899" sldId="299"/>
            <ac:spMk id="97" creationId="{7D60A895-4B2B-33A9-FB36-5A0D41D56CE1}"/>
          </ac:spMkLst>
        </pc:spChg>
        <pc:spChg chg="mod">
          <ac:chgData name="MATTEO DELLA ROCCA" userId="ed082793-34a1-4353-b9ee-b430c4e1632f" providerId="ADAL" clId="{B3D1AF2D-19A3-4957-A049-CDCA0D2E3E2B}" dt="2023-02-10T14:26:15.386" v="318" actId="14100"/>
          <ac:spMkLst>
            <pc:docMk/>
            <pc:sldMk cId="4245034899" sldId="299"/>
            <ac:spMk id="98" creationId="{942222B5-29B4-421E-50D8-66DF95148BF1}"/>
          </ac:spMkLst>
        </pc:spChg>
        <pc:spChg chg="mod">
          <ac:chgData name="MATTEO DELLA ROCCA" userId="ed082793-34a1-4353-b9ee-b430c4e1632f" providerId="ADAL" clId="{B3D1AF2D-19A3-4957-A049-CDCA0D2E3E2B}" dt="2023-02-10T14:22:47.481" v="261"/>
          <ac:spMkLst>
            <pc:docMk/>
            <pc:sldMk cId="4245034899" sldId="299"/>
            <ac:spMk id="100" creationId="{0A24B95A-89FD-9F96-A4D8-3FAFD5D58797}"/>
          </ac:spMkLst>
        </pc:spChg>
        <pc:spChg chg="mod">
          <ac:chgData name="MATTEO DELLA ROCCA" userId="ed082793-34a1-4353-b9ee-b430c4e1632f" providerId="ADAL" clId="{B3D1AF2D-19A3-4957-A049-CDCA0D2E3E2B}" dt="2023-02-10T14:22:47.481" v="261"/>
          <ac:spMkLst>
            <pc:docMk/>
            <pc:sldMk cId="4245034899" sldId="299"/>
            <ac:spMk id="101" creationId="{7C417D49-3D74-442D-4A9F-A96A0CB735E1}"/>
          </ac:spMkLst>
        </pc:spChg>
        <pc:spChg chg="mod">
          <ac:chgData name="MATTEO DELLA ROCCA" userId="ed082793-34a1-4353-b9ee-b430c4e1632f" providerId="ADAL" clId="{B3D1AF2D-19A3-4957-A049-CDCA0D2E3E2B}" dt="2023-02-10T14:22:47.481" v="261"/>
          <ac:spMkLst>
            <pc:docMk/>
            <pc:sldMk cId="4245034899" sldId="299"/>
            <ac:spMk id="102" creationId="{FF02CEA3-C64D-E999-D23D-95E9A3256A5E}"/>
          </ac:spMkLst>
        </pc:spChg>
        <pc:spChg chg="mod">
          <ac:chgData name="MATTEO DELLA ROCCA" userId="ed082793-34a1-4353-b9ee-b430c4e1632f" providerId="ADAL" clId="{B3D1AF2D-19A3-4957-A049-CDCA0D2E3E2B}" dt="2023-02-10T14:22:47.481" v="261"/>
          <ac:spMkLst>
            <pc:docMk/>
            <pc:sldMk cId="4245034899" sldId="299"/>
            <ac:spMk id="103" creationId="{4234E9EE-3944-1190-8A56-9A4D2779A827}"/>
          </ac:spMkLst>
        </pc:spChg>
        <pc:spChg chg="mod">
          <ac:chgData name="MATTEO DELLA ROCCA" userId="ed082793-34a1-4353-b9ee-b430c4e1632f" providerId="ADAL" clId="{B3D1AF2D-19A3-4957-A049-CDCA0D2E3E2B}" dt="2023-02-10T14:22:47.481" v="261"/>
          <ac:spMkLst>
            <pc:docMk/>
            <pc:sldMk cId="4245034899" sldId="299"/>
            <ac:spMk id="104" creationId="{E9D15036-31FB-211F-E12E-2F86E8DC320C}"/>
          </ac:spMkLst>
        </pc:spChg>
        <pc:spChg chg="mod">
          <ac:chgData name="MATTEO DELLA ROCCA" userId="ed082793-34a1-4353-b9ee-b430c4e1632f" providerId="ADAL" clId="{B3D1AF2D-19A3-4957-A049-CDCA0D2E3E2B}" dt="2023-02-10T14:22:47.481" v="261"/>
          <ac:spMkLst>
            <pc:docMk/>
            <pc:sldMk cId="4245034899" sldId="299"/>
            <ac:spMk id="105" creationId="{6065E930-1508-72B7-1C74-B6D7C6F610BF}"/>
          </ac:spMkLst>
        </pc:spChg>
        <pc:spChg chg="mod">
          <ac:chgData name="MATTEO DELLA ROCCA" userId="ed082793-34a1-4353-b9ee-b430c4e1632f" providerId="ADAL" clId="{B3D1AF2D-19A3-4957-A049-CDCA0D2E3E2B}" dt="2023-02-10T14:22:47.481" v="261"/>
          <ac:spMkLst>
            <pc:docMk/>
            <pc:sldMk cId="4245034899" sldId="299"/>
            <ac:spMk id="106" creationId="{1115F0EA-8E9E-3491-AC19-27F7604F0D15}"/>
          </ac:spMkLst>
        </pc:spChg>
        <pc:spChg chg="mod">
          <ac:chgData name="MATTEO DELLA ROCCA" userId="ed082793-34a1-4353-b9ee-b430c4e1632f" providerId="ADAL" clId="{B3D1AF2D-19A3-4957-A049-CDCA0D2E3E2B}" dt="2023-02-10T14:22:47.481" v="261"/>
          <ac:spMkLst>
            <pc:docMk/>
            <pc:sldMk cId="4245034899" sldId="299"/>
            <ac:spMk id="126" creationId="{3147AA5C-8B8A-95D0-4F8B-A031EB723746}"/>
          </ac:spMkLst>
        </pc:spChg>
        <pc:spChg chg="mod">
          <ac:chgData name="MATTEO DELLA ROCCA" userId="ed082793-34a1-4353-b9ee-b430c4e1632f" providerId="ADAL" clId="{B3D1AF2D-19A3-4957-A049-CDCA0D2E3E2B}" dt="2023-02-10T14:22:47.481" v="261"/>
          <ac:spMkLst>
            <pc:docMk/>
            <pc:sldMk cId="4245034899" sldId="299"/>
            <ac:spMk id="127" creationId="{BA81498D-330E-433B-B453-8E02FACCCAC1}"/>
          </ac:spMkLst>
        </pc:spChg>
        <pc:spChg chg="mod">
          <ac:chgData name="MATTEO DELLA ROCCA" userId="ed082793-34a1-4353-b9ee-b430c4e1632f" providerId="ADAL" clId="{B3D1AF2D-19A3-4957-A049-CDCA0D2E3E2B}" dt="2023-02-10T14:22:47.481" v="261"/>
          <ac:spMkLst>
            <pc:docMk/>
            <pc:sldMk cId="4245034899" sldId="299"/>
            <ac:spMk id="1024" creationId="{D2F9434B-9363-5771-63C9-213D6E4DEB7C}"/>
          </ac:spMkLst>
        </pc:spChg>
        <pc:spChg chg="mod">
          <ac:chgData name="MATTEO DELLA ROCCA" userId="ed082793-34a1-4353-b9ee-b430c4e1632f" providerId="ADAL" clId="{B3D1AF2D-19A3-4957-A049-CDCA0D2E3E2B}" dt="2023-02-10T14:22:47.481" v="261"/>
          <ac:spMkLst>
            <pc:docMk/>
            <pc:sldMk cId="4245034899" sldId="299"/>
            <ac:spMk id="1025" creationId="{ECF2DA24-973A-1401-775D-949EF37C44FA}"/>
          </ac:spMkLst>
        </pc:spChg>
        <pc:spChg chg="add del mod">
          <ac:chgData name="MATTEO DELLA ROCCA" userId="ed082793-34a1-4353-b9ee-b430c4e1632f" providerId="ADAL" clId="{B3D1AF2D-19A3-4957-A049-CDCA0D2E3E2B}" dt="2023-02-10T14:22:51.153" v="263" actId="478"/>
          <ac:spMkLst>
            <pc:docMk/>
            <pc:sldMk cId="4245034899" sldId="299"/>
            <ac:spMk id="1028" creationId="{4EA9BEFA-E54D-27E5-5667-96F519F84875}"/>
          </ac:spMkLst>
        </pc:spChg>
        <pc:spChg chg="add del">
          <ac:chgData name="MATTEO DELLA ROCCA" userId="ed082793-34a1-4353-b9ee-b430c4e1632f" providerId="ADAL" clId="{B3D1AF2D-19A3-4957-A049-CDCA0D2E3E2B}" dt="2023-02-10T14:23:43.060" v="272" actId="22"/>
          <ac:spMkLst>
            <pc:docMk/>
            <pc:sldMk cId="4245034899" sldId="299"/>
            <ac:spMk id="1030" creationId="{24C6F245-51FE-0F9A-2202-AE652171030C}"/>
          </ac:spMkLst>
        </pc:spChg>
        <pc:spChg chg="add del">
          <ac:chgData name="MATTEO DELLA ROCCA" userId="ed082793-34a1-4353-b9ee-b430c4e1632f" providerId="ADAL" clId="{B3D1AF2D-19A3-4957-A049-CDCA0D2E3E2B}" dt="2023-02-10T14:23:46.232" v="274" actId="22"/>
          <ac:spMkLst>
            <pc:docMk/>
            <pc:sldMk cId="4245034899" sldId="299"/>
            <ac:spMk id="1032" creationId="{C7588968-E2AC-7A1A-3BEB-7A9F02107FB7}"/>
          </ac:spMkLst>
        </pc:spChg>
        <pc:spChg chg="add del mod">
          <ac:chgData name="MATTEO DELLA ROCCA" userId="ed082793-34a1-4353-b9ee-b430c4e1632f" providerId="ADAL" clId="{B3D1AF2D-19A3-4957-A049-CDCA0D2E3E2B}" dt="2023-02-10T14:26:52.571" v="334" actId="478"/>
          <ac:spMkLst>
            <pc:docMk/>
            <pc:sldMk cId="4245034899" sldId="299"/>
            <ac:spMk id="1034" creationId="{4BAE9E19-E95E-F125-A720-69551E67FA82}"/>
          </ac:spMkLst>
        </pc:spChg>
        <pc:spChg chg="add mod">
          <ac:chgData name="MATTEO DELLA ROCCA" userId="ed082793-34a1-4353-b9ee-b430c4e1632f" providerId="ADAL" clId="{B3D1AF2D-19A3-4957-A049-CDCA0D2E3E2B}" dt="2023-02-10T14:47:22.111" v="981" actId="207"/>
          <ac:spMkLst>
            <pc:docMk/>
            <pc:sldMk cId="4245034899" sldId="299"/>
            <ac:spMk id="1035" creationId="{263E945B-779B-5A50-8647-D6A720692DE4}"/>
          </ac:spMkLst>
        </pc:spChg>
        <pc:spChg chg="del mod">
          <ac:chgData name="MATTEO DELLA ROCCA" userId="ed082793-34a1-4353-b9ee-b430c4e1632f" providerId="ADAL" clId="{B3D1AF2D-19A3-4957-A049-CDCA0D2E3E2B}" dt="2023-02-10T14:44:20.604" v="939" actId="478"/>
          <ac:spMkLst>
            <pc:docMk/>
            <pc:sldMk cId="4245034899" sldId="299"/>
            <ac:spMk id="1037" creationId="{63EC2B15-1AE9-6DF8-6B10-939313649FDC}"/>
          </ac:spMkLst>
        </pc:spChg>
        <pc:spChg chg="del mod">
          <ac:chgData name="MATTEO DELLA ROCCA" userId="ed082793-34a1-4353-b9ee-b430c4e1632f" providerId="ADAL" clId="{B3D1AF2D-19A3-4957-A049-CDCA0D2E3E2B}" dt="2023-02-10T14:45:56.241" v="959" actId="478"/>
          <ac:spMkLst>
            <pc:docMk/>
            <pc:sldMk cId="4245034899" sldId="299"/>
            <ac:spMk id="1038" creationId="{FAE2C218-F619-3EF9-AA94-82674FACC53A}"/>
          </ac:spMkLst>
        </pc:spChg>
        <pc:spChg chg="del mod">
          <ac:chgData name="MATTEO DELLA ROCCA" userId="ed082793-34a1-4353-b9ee-b430c4e1632f" providerId="ADAL" clId="{B3D1AF2D-19A3-4957-A049-CDCA0D2E3E2B}" dt="2023-02-10T14:45:58.616" v="960" actId="478"/>
          <ac:spMkLst>
            <pc:docMk/>
            <pc:sldMk cId="4245034899" sldId="299"/>
            <ac:spMk id="1039" creationId="{5B03CAA7-CAD8-D3F5-F1BD-5CA32E3B453E}"/>
          </ac:spMkLst>
        </pc:spChg>
        <pc:spChg chg="del mod">
          <ac:chgData name="MATTEO DELLA ROCCA" userId="ed082793-34a1-4353-b9ee-b430c4e1632f" providerId="ADAL" clId="{B3D1AF2D-19A3-4957-A049-CDCA0D2E3E2B}" dt="2023-02-10T14:44:43.435" v="953" actId="478"/>
          <ac:spMkLst>
            <pc:docMk/>
            <pc:sldMk cId="4245034899" sldId="299"/>
            <ac:spMk id="1040" creationId="{2C6E9571-C81E-335D-04E6-C33F769CAC64}"/>
          </ac:spMkLst>
        </pc:spChg>
        <pc:spChg chg="del mod">
          <ac:chgData name="MATTEO DELLA ROCCA" userId="ed082793-34a1-4353-b9ee-b430c4e1632f" providerId="ADAL" clId="{B3D1AF2D-19A3-4957-A049-CDCA0D2E3E2B}" dt="2023-02-10T14:45:48.648" v="957" actId="478"/>
          <ac:spMkLst>
            <pc:docMk/>
            <pc:sldMk cId="4245034899" sldId="299"/>
            <ac:spMk id="1041" creationId="{65B0DCAF-CADB-A037-4524-93F97EEE2F20}"/>
          </ac:spMkLst>
        </pc:spChg>
        <pc:spChg chg="del mod">
          <ac:chgData name="MATTEO DELLA ROCCA" userId="ed082793-34a1-4353-b9ee-b430c4e1632f" providerId="ADAL" clId="{B3D1AF2D-19A3-4957-A049-CDCA0D2E3E2B}" dt="2023-02-10T14:46:07.835" v="965" actId="478"/>
          <ac:spMkLst>
            <pc:docMk/>
            <pc:sldMk cId="4245034899" sldId="299"/>
            <ac:spMk id="1042" creationId="{F842EA47-3BF3-616F-DE5F-2A91D33F4151}"/>
          </ac:spMkLst>
        </pc:spChg>
        <pc:spChg chg="del mod">
          <ac:chgData name="MATTEO DELLA ROCCA" userId="ed082793-34a1-4353-b9ee-b430c4e1632f" providerId="ADAL" clId="{B3D1AF2D-19A3-4957-A049-CDCA0D2E3E2B}" dt="2023-02-10T14:46:14.116" v="967" actId="478"/>
          <ac:spMkLst>
            <pc:docMk/>
            <pc:sldMk cId="4245034899" sldId="299"/>
            <ac:spMk id="1043" creationId="{2378152D-F573-9034-EFBC-E82DCFD8C816}"/>
          </ac:spMkLst>
        </pc:spChg>
        <pc:spChg chg="del mod">
          <ac:chgData name="MATTEO DELLA ROCCA" userId="ed082793-34a1-4353-b9ee-b430c4e1632f" providerId="ADAL" clId="{B3D1AF2D-19A3-4957-A049-CDCA0D2E3E2B}" dt="2023-02-10T14:46:09.444" v="966" actId="478"/>
          <ac:spMkLst>
            <pc:docMk/>
            <pc:sldMk cId="4245034899" sldId="299"/>
            <ac:spMk id="1044" creationId="{B711084D-2916-8707-1B35-ACB4092E2A9D}"/>
          </ac:spMkLst>
        </pc:spChg>
        <pc:spChg chg="del mod">
          <ac:chgData name="MATTEO DELLA ROCCA" userId="ed082793-34a1-4353-b9ee-b430c4e1632f" providerId="ADAL" clId="{B3D1AF2D-19A3-4957-A049-CDCA0D2E3E2B}" dt="2023-02-10T14:46:05.788" v="964" actId="478"/>
          <ac:spMkLst>
            <pc:docMk/>
            <pc:sldMk cId="4245034899" sldId="299"/>
            <ac:spMk id="1045" creationId="{54F6ABD9-62AA-43B7-1BD9-FAA54A0C9A21}"/>
          </ac:spMkLst>
        </pc:spChg>
        <pc:spChg chg="del mod">
          <ac:chgData name="MATTEO DELLA ROCCA" userId="ed082793-34a1-4353-b9ee-b430c4e1632f" providerId="ADAL" clId="{B3D1AF2D-19A3-4957-A049-CDCA0D2E3E2B}" dt="2023-02-10T14:44:26.275" v="942" actId="478"/>
          <ac:spMkLst>
            <pc:docMk/>
            <pc:sldMk cId="4245034899" sldId="299"/>
            <ac:spMk id="1046" creationId="{CA0EBC1F-4DFD-DC8F-8865-DEAE89B1C41F}"/>
          </ac:spMkLst>
        </pc:spChg>
        <pc:spChg chg="del mod">
          <ac:chgData name="MATTEO DELLA ROCCA" userId="ed082793-34a1-4353-b9ee-b430c4e1632f" providerId="ADAL" clId="{B3D1AF2D-19A3-4957-A049-CDCA0D2E3E2B}" dt="2023-02-10T14:44:57.046" v="954" actId="478"/>
          <ac:spMkLst>
            <pc:docMk/>
            <pc:sldMk cId="4245034899" sldId="299"/>
            <ac:spMk id="1047" creationId="{863FBFB3-D7ED-87A0-3D08-D86B752A006D}"/>
          </ac:spMkLst>
        </pc:spChg>
        <pc:spChg chg="del mod">
          <ac:chgData name="MATTEO DELLA ROCCA" userId="ed082793-34a1-4353-b9ee-b430c4e1632f" providerId="ADAL" clId="{B3D1AF2D-19A3-4957-A049-CDCA0D2E3E2B}" dt="2023-02-10T14:44:35.458" v="948" actId="478"/>
          <ac:spMkLst>
            <pc:docMk/>
            <pc:sldMk cId="4245034899" sldId="299"/>
            <ac:spMk id="1048" creationId="{7B9D560A-8712-9146-5E76-CC63EBD0005D}"/>
          </ac:spMkLst>
        </pc:spChg>
        <pc:spChg chg="del mod">
          <ac:chgData name="MATTEO DELLA ROCCA" userId="ed082793-34a1-4353-b9ee-b430c4e1632f" providerId="ADAL" clId="{B3D1AF2D-19A3-4957-A049-CDCA0D2E3E2B}" dt="2023-02-10T14:45:51.288" v="958" actId="478"/>
          <ac:spMkLst>
            <pc:docMk/>
            <pc:sldMk cId="4245034899" sldId="299"/>
            <ac:spMk id="1049" creationId="{454F6B97-FE28-9516-B56D-E2F153135786}"/>
          </ac:spMkLst>
        </pc:spChg>
        <pc:spChg chg="del mod">
          <ac:chgData name="MATTEO DELLA ROCCA" userId="ed082793-34a1-4353-b9ee-b430c4e1632f" providerId="ADAL" clId="{B3D1AF2D-19A3-4957-A049-CDCA0D2E3E2B}" dt="2023-02-10T14:44:39.743" v="950" actId="478"/>
          <ac:spMkLst>
            <pc:docMk/>
            <pc:sldMk cId="4245034899" sldId="299"/>
            <ac:spMk id="1050" creationId="{85A02DE9-E5BB-CC55-075F-67D3B2A7F6A0}"/>
          </ac:spMkLst>
        </pc:spChg>
        <pc:spChg chg="del mod">
          <ac:chgData name="MATTEO DELLA ROCCA" userId="ed082793-34a1-4353-b9ee-b430c4e1632f" providerId="ADAL" clId="{B3D1AF2D-19A3-4957-A049-CDCA0D2E3E2B}" dt="2023-02-10T14:44:37.451" v="949" actId="478"/>
          <ac:spMkLst>
            <pc:docMk/>
            <pc:sldMk cId="4245034899" sldId="299"/>
            <ac:spMk id="1051" creationId="{AB66F190-3AF0-09DB-4176-3B3617DEBBC1}"/>
          </ac:spMkLst>
        </pc:spChg>
        <pc:spChg chg="del mod">
          <ac:chgData name="MATTEO DELLA ROCCA" userId="ed082793-34a1-4353-b9ee-b430c4e1632f" providerId="ADAL" clId="{B3D1AF2D-19A3-4957-A049-CDCA0D2E3E2B}" dt="2023-02-10T14:44:29.464" v="945" actId="478"/>
          <ac:spMkLst>
            <pc:docMk/>
            <pc:sldMk cId="4245034899" sldId="299"/>
            <ac:spMk id="1052" creationId="{1B0909E9-DC70-DD86-9012-92C7A58E225C}"/>
          </ac:spMkLst>
        </pc:spChg>
        <pc:spChg chg="del mod">
          <ac:chgData name="MATTEO DELLA ROCCA" userId="ed082793-34a1-4353-b9ee-b430c4e1632f" providerId="ADAL" clId="{B3D1AF2D-19A3-4957-A049-CDCA0D2E3E2B}" dt="2023-02-10T14:44:09.391" v="935" actId="478"/>
          <ac:spMkLst>
            <pc:docMk/>
            <pc:sldMk cId="4245034899" sldId="299"/>
            <ac:spMk id="1053" creationId="{26026F04-3FE5-8B44-8849-67E0F84A9B19}"/>
          </ac:spMkLst>
        </pc:spChg>
        <pc:spChg chg="add del mod">
          <ac:chgData name="MATTEO DELLA ROCCA" userId="ed082793-34a1-4353-b9ee-b430c4e1632f" providerId="ADAL" clId="{B3D1AF2D-19A3-4957-A049-CDCA0D2E3E2B}" dt="2023-02-10T14:29:12.188" v="527"/>
          <ac:spMkLst>
            <pc:docMk/>
            <pc:sldMk cId="4245034899" sldId="299"/>
            <ac:spMk id="1054" creationId="{64901E00-8570-060A-C346-7DC61BB56C47}"/>
          </ac:spMkLst>
        </pc:spChg>
        <pc:spChg chg="mod">
          <ac:chgData name="MATTEO DELLA ROCCA" userId="ed082793-34a1-4353-b9ee-b430c4e1632f" providerId="ADAL" clId="{B3D1AF2D-19A3-4957-A049-CDCA0D2E3E2B}" dt="2023-02-10T14:43:00.855" v="902"/>
          <ac:spMkLst>
            <pc:docMk/>
            <pc:sldMk cId="4245034899" sldId="299"/>
            <ac:spMk id="1058" creationId="{DA4D3916-16B4-BDBE-3F95-353821A097AC}"/>
          </ac:spMkLst>
        </pc:spChg>
        <pc:spChg chg="mod">
          <ac:chgData name="MATTEO DELLA ROCCA" userId="ed082793-34a1-4353-b9ee-b430c4e1632f" providerId="ADAL" clId="{B3D1AF2D-19A3-4957-A049-CDCA0D2E3E2B}" dt="2023-02-10T14:43:00.855" v="902"/>
          <ac:spMkLst>
            <pc:docMk/>
            <pc:sldMk cId="4245034899" sldId="299"/>
            <ac:spMk id="1059" creationId="{FE650BF1-6ADA-7FEF-2CDD-90B1458F3D8F}"/>
          </ac:spMkLst>
        </pc:spChg>
        <pc:spChg chg="mod">
          <ac:chgData name="MATTEO DELLA ROCCA" userId="ed082793-34a1-4353-b9ee-b430c4e1632f" providerId="ADAL" clId="{B3D1AF2D-19A3-4957-A049-CDCA0D2E3E2B}" dt="2023-02-10T14:43:00.855" v="902"/>
          <ac:spMkLst>
            <pc:docMk/>
            <pc:sldMk cId="4245034899" sldId="299"/>
            <ac:spMk id="1060" creationId="{0DF3FDF8-F846-CC20-EB80-1AB2BD2849A6}"/>
          </ac:spMkLst>
        </pc:spChg>
        <pc:spChg chg="mod">
          <ac:chgData name="MATTEO DELLA ROCCA" userId="ed082793-34a1-4353-b9ee-b430c4e1632f" providerId="ADAL" clId="{B3D1AF2D-19A3-4957-A049-CDCA0D2E3E2B}" dt="2023-02-10T14:43:00.855" v="902"/>
          <ac:spMkLst>
            <pc:docMk/>
            <pc:sldMk cId="4245034899" sldId="299"/>
            <ac:spMk id="1061" creationId="{AA4588A0-43D1-F261-CE17-E57DBACDB0E9}"/>
          </ac:spMkLst>
        </pc:spChg>
        <pc:spChg chg="mod">
          <ac:chgData name="MATTEO DELLA ROCCA" userId="ed082793-34a1-4353-b9ee-b430c4e1632f" providerId="ADAL" clId="{B3D1AF2D-19A3-4957-A049-CDCA0D2E3E2B}" dt="2023-02-10T14:43:00.855" v="902"/>
          <ac:spMkLst>
            <pc:docMk/>
            <pc:sldMk cId="4245034899" sldId="299"/>
            <ac:spMk id="1062" creationId="{ECA7E9EC-BDF9-0C8C-2D35-DC75022D428D}"/>
          </ac:spMkLst>
        </pc:spChg>
        <pc:spChg chg="mod">
          <ac:chgData name="MATTEO DELLA ROCCA" userId="ed082793-34a1-4353-b9ee-b430c4e1632f" providerId="ADAL" clId="{B3D1AF2D-19A3-4957-A049-CDCA0D2E3E2B}" dt="2023-02-10T14:43:00.855" v="902"/>
          <ac:spMkLst>
            <pc:docMk/>
            <pc:sldMk cId="4245034899" sldId="299"/>
            <ac:spMk id="1063" creationId="{882A5C1E-70C0-28E6-3DDA-2A0D6DAE1CC7}"/>
          </ac:spMkLst>
        </pc:spChg>
        <pc:spChg chg="mod">
          <ac:chgData name="MATTEO DELLA ROCCA" userId="ed082793-34a1-4353-b9ee-b430c4e1632f" providerId="ADAL" clId="{B3D1AF2D-19A3-4957-A049-CDCA0D2E3E2B}" dt="2023-02-10T14:43:00.855" v="902"/>
          <ac:spMkLst>
            <pc:docMk/>
            <pc:sldMk cId="4245034899" sldId="299"/>
            <ac:spMk id="1064" creationId="{5E890457-FCA7-5E46-C1C0-9B5C9D806638}"/>
          </ac:spMkLst>
        </pc:spChg>
        <pc:spChg chg="mod">
          <ac:chgData name="MATTEO DELLA ROCCA" userId="ed082793-34a1-4353-b9ee-b430c4e1632f" providerId="ADAL" clId="{B3D1AF2D-19A3-4957-A049-CDCA0D2E3E2B}" dt="2023-02-10T14:43:00.855" v="902"/>
          <ac:spMkLst>
            <pc:docMk/>
            <pc:sldMk cId="4245034899" sldId="299"/>
            <ac:spMk id="1065" creationId="{272EE7C3-117E-A0BA-BA39-25394D7EC78B}"/>
          </ac:spMkLst>
        </pc:spChg>
        <pc:spChg chg="mod">
          <ac:chgData name="MATTEO DELLA ROCCA" userId="ed082793-34a1-4353-b9ee-b430c4e1632f" providerId="ADAL" clId="{B3D1AF2D-19A3-4957-A049-CDCA0D2E3E2B}" dt="2023-02-10T14:43:00.855" v="902"/>
          <ac:spMkLst>
            <pc:docMk/>
            <pc:sldMk cId="4245034899" sldId="299"/>
            <ac:spMk id="1066" creationId="{E90321CD-966F-DB97-2CE0-09883B0DE8DB}"/>
          </ac:spMkLst>
        </pc:spChg>
        <pc:spChg chg="mod">
          <ac:chgData name="MATTEO DELLA ROCCA" userId="ed082793-34a1-4353-b9ee-b430c4e1632f" providerId="ADAL" clId="{B3D1AF2D-19A3-4957-A049-CDCA0D2E3E2B}" dt="2023-02-10T14:43:00.855" v="902"/>
          <ac:spMkLst>
            <pc:docMk/>
            <pc:sldMk cId="4245034899" sldId="299"/>
            <ac:spMk id="1067" creationId="{AA8F05EB-49B4-D356-EBD9-390D80D06EB0}"/>
          </ac:spMkLst>
        </pc:spChg>
        <pc:spChg chg="mod">
          <ac:chgData name="MATTEO DELLA ROCCA" userId="ed082793-34a1-4353-b9ee-b430c4e1632f" providerId="ADAL" clId="{B3D1AF2D-19A3-4957-A049-CDCA0D2E3E2B}" dt="2023-02-10T14:43:00.855" v="902"/>
          <ac:spMkLst>
            <pc:docMk/>
            <pc:sldMk cId="4245034899" sldId="299"/>
            <ac:spMk id="1068" creationId="{CB39F428-D856-7EEB-DE94-1390CA3AA8EC}"/>
          </ac:spMkLst>
        </pc:spChg>
        <pc:spChg chg="mod">
          <ac:chgData name="MATTEO DELLA ROCCA" userId="ed082793-34a1-4353-b9ee-b430c4e1632f" providerId="ADAL" clId="{B3D1AF2D-19A3-4957-A049-CDCA0D2E3E2B}" dt="2023-02-10T14:43:00.855" v="902"/>
          <ac:spMkLst>
            <pc:docMk/>
            <pc:sldMk cId="4245034899" sldId="299"/>
            <ac:spMk id="1069" creationId="{95DD3BF7-B3C0-4B10-E243-6B814E6FB43E}"/>
          </ac:spMkLst>
        </pc:spChg>
        <pc:spChg chg="mod">
          <ac:chgData name="MATTEO DELLA ROCCA" userId="ed082793-34a1-4353-b9ee-b430c4e1632f" providerId="ADAL" clId="{B3D1AF2D-19A3-4957-A049-CDCA0D2E3E2B}" dt="2023-02-10T14:43:00.855" v="902"/>
          <ac:spMkLst>
            <pc:docMk/>
            <pc:sldMk cId="4245034899" sldId="299"/>
            <ac:spMk id="1070" creationId="{99DC9204-4F06-7CD8-CF1E-F723C23495FA}"/>
          </ac:spMkLst>
        </pc:spChg>
        <pc:spChg chg="mod">
          <ac:chgData name="MATTEO DELLA ROCCA" userId="ed082793-34a1-4353-b9ee-b430c4e1632f" providerId="ADAL" clId="{B3D1AF2D-19A3-4957-A049-CDCA0D2E3E2B}" dt="2023-02-10T14:43:00.855" v="902"/>
          <ac:spMkLst>
            <pc:docMk/>
            <pc:sldMk cId="4245034899" sldId="299"/>
            <ac:spMk id="1071" creationId="{AF6FDB70-3A3F-F37E-8EE8-D8149832B912}"/>
          </ac:spMkLst>
        </pc:spChg>
        <pc:spChg chg="mod">
          <ac:chgData name="MATTEO DELLA ROCCA" userId="ed082793-34a1-4353-b9ee-b430c4e1632f" providerId="ADAL" clId="{B3D1AF2D-19A3-4957-A049-CDCA0D2E3E2B}" dt="2023-02-10T14:43:00.855" v="902"/>
          <ac:spMkLst>
            <pc:docMk/>
            <pc:sldMk cId="4245034899" sldId="299"/>
            <ac:spMk id="1072" creationId="{614AC170-42D1-A8C8-5972-08CB8B2E6A3D}"/>
          </ac:spMkLst>
        </pc:spChg>
        <pc:spChg chg="mod">
          <ac:chgData name="MATTEO DELLA ROCCA" userId="ed082793-34a1-4353-b9ee-b430c4e1632f" providerId="ADAL" clId="{B3D1AF2D-19A3-4957-A049-CDCA0D2E3E2B}" dt="2023-02-10T14:43:00.855" v="902"/>
          <ac:spMkLst>
            <pc:docMk/>
            <pc:sldMk cId="4245034899" sldId="299"/>
            <ac:spMk id="1073" creationId="{AD89939E-71B7-52FF-BF79-CB039609BF20}"/>
          </ac:spMkLst>
        </pc:spChg>
        <pc:spChg chg="mod">
          <ac:chgData name="MATTEO DELLA ROCCA" userId="ed082793-34a1-4353-b9ee-b430c4e1632f" providerId="ADAL" clId="{B3D1AF2D-19A3-4957-A049-CDCA0D2E3E2B}" dt="2023-02-10T14:43:00.855" v="902"/>
          <ac:spMkLst>
            <pc:docMk/>
            <pc:sldMk cId="4245034899" sldId="299"/>
            <ac:spMk id="1074" creationId="{CB80A366-6706-1FB7-B3BA-BF64006375B6}"/>
          </ac:spMkLst>
        </pc:spChg>
        <pc:spChg chg="mod">
          <ac:chgData name="MATTEO DELLA ROCCA" userId="ed082793-34a1-4353-b9ee-b430c4e1632f" providerId="ADAL" clId="{B3D1AF2D-19A3-4957-A049-CDCA0D2E3E2B}" dt="2023-02-10T14:43:00.855" v="902"/>
          <ac:spMkLst>
            <pc:docMk/>
            <pc:sldMk cId="4245034899" sldId="299"/>
            <ac:spMk id="1075" creationId="{48B7F6A0-E632-0A56-D305-7EE7498EACDB}"/>
          </ac:spMkLst>
        </pc:spChg>
        <pc:spChg chg="mod">
          <ac:chgData name="MATTEO DELLA ROCCA" userId="ed082793-34a1-4353-b9ee-b430c4e1632f" providerId="ADAL" clId="{B3D1AF2D-19A3-4957-A049-CDCA0D2E3E2B}" dt="2023-02-10T14:43:00.855" v="902"/>
          <ac:spMkLst>
            <pc:docMk/>
            <pc:sldMk cId="4245034899" sldId="299"/>
            <ac:spMk id="1076" creationId="{441072ED-4350-3AB2-4432-6A4A7BAD01BD}"/>
          </ac:spMkLst>
        </pc:spChg>
        <pc:spChg chg="mod">
          <ac:chgData name="MATTEO DELLA ROCCA" userId="ed082793-34a1-4353-b9ee-b430c4e1632f" providerId="ADAL" clId="{B3D1AF2D-19A3-4957-A049-CDCA0D2E3E2B}" dt="2023-02-10T14:43:00.855" v="902"/>
          <ac:spMkLst>
            <pc:docMk/>
            <pc:sldMk cId="4245034899" sldId="299"/>
            <ac:spMk id="1077" creationId="{40945E3C-2397-E368-2C3B-ED795E22873E}"/>
          </ac:spMkLst>
        </pc:spChg>
        <pc:spChg chg="mod">
          <ac:chgData name="MATTEO DELLA ROCCA" userId="ed082793-34a1-4353-b9ee-b430c4e1632f" providerId="ADAL" clId="{B3D1AF2D-19A3-4957-A049-CDCA0D2E3E2B}" dt="2023-02-10T14:43:00.855" v="902"/>
          <ac:spMkLst>
            <pc:docMk/>
            <pc:sldMk cId="4245034899" sldId="299"/>
            <ac:spMk id="1078" creationId="{6EE56227-3D47-A9F2-6040-6C24EBF6D741}"/>
          </ac:spMkLst>
        </pc:spChg>
        <pc:spChg chg="mod">
          <ac:chgData name="MATTEO DELLA ROCCA" userId="ed082793-34a1-4353-b9ee-b430c4e1632f" providerId="ADAL" clId="{B3D1AF2D-19A3-4957-A049-CDCA0D2E3E2B}" dt="2023-02-10T14:43:02.261" v="904"/>
          <ac:spMkLst>
            <pc:docMk/>
            <pc:sldMk cId="4245034899" sldId="299"/>
            <ac:spMk id="1080" creationId="{1C2B6FD8-DCC9-7C3E-B425-4F3770125475}"/>
          </ac:spMkLst>
        </pc:spChg>
        <pc:spChg chg="mod">
          <ac:chgData name="MATTEO DELLA ROCCA" userId="ed082793-34a1-4353-b9ee-b430c4e1632f" providerId="ADAL" clId="{B3D1AF2D-19A3-4957-A049-CDCA0D2E3E2B}" dt="2023-02-10T14:43:02.261" v="904"/>
          <ac:spMkLst>
            <pc:docMk/>
            <pc:sldMk cId="4245034899" sldId="299"/>
            <ac:spMk id="1081" creationId="{64FAEBDA-8D61-7A44-E28F-A3A1EE112996}"/>
          </ac:spMkLst>
        </pc:spChg>
        <pc:spChg chg="mod">
          <ac:chgData name="MATTEO DELLA ROCCA" userId="ed082793-34a1-4353-b9ee-b430c4e1632f" providerId="ADAL" clId="{B3D1AF2D-19A3-4957-A049-CDCA0D2E3E2B}" dt="2023-02-10T14:43:02.261" v="904"/>
          <ac:spMkLst>
            <pc:docMk/>
            <pc:sldMk cId="4245034899" sldId="299"/>
            <ac:spMk id="1082" creationId="{E940A95B-CFCF-3374-ED68-CF403132639A}"/>
          </ac:spMkLst>
        </pc:spChg>
        <pc:spChg chg="mod">
          <ac:chgData name="MATTEO DELLA ROCCA" userId="ed082793-34a1-4353-b9ee-b430c4e1632f" providerId="ADAL" clId="{B3D1AF2D-19A3-4957-A049-CDCA0D2E3E2B}" dt="2023-02-10T14:43:02.261" v="904"/>
          <ac:spMkLst>
            <pc:docMk/>
            <pc:sldMk cId="4245034899" sldId="299"/>
            <ac:spMk id="1083" creationId="{92D33346-2C99-356B-C85E-32A7E122DFDB}"/>
          </ac:spMkLst>
        </pc:spChg>
        <pc:spChg chg="mod">
          <ac:chgData name="MATTEO DELLA ROCCA" userId="ed082793-34a1-4353-b9ee-b430c4e1632f" providerId="ADAL" clId="{B3D1AF2D-19A3-4957-A049-CDCA0D2E3E2B}" dt="2023-02-10T14:43:02.261" v="904"/>
          <ac:spMkLst>
            <pc:docMk/>
            <pc:sldMk cId="4245034899" sldId="299"/>
            <ac:spMk id="1084" creationId="{F13CFB85-03FF-C00A-63D9-13DAC1CCD4F5}"/>
          </ac:spMkLst>
        </pc:spChg>
        <pc:spChg chg="mod">
          <ac:chgData name="MATTEO DELLA ROCCA" userId="ed082793-34a1-4353-b9ee-b430c4e1632f" providerId="ADAL" clId="{B3D1AF2D-19A3-4957-A049-CDCA0D2E3E2B}" dt="2023-02-10T14:43:02.261" v="904"/>
          <ac:spMkLst>
            <pc:docMk/>
            <pc:sldMk cId="4245034899" sldId="299"/>
            <ac:spMk id="1085" creationId="{C6596C99-3016-143A-621E-35290F7ED006}"/>
          </ac:spMkLst>
        </pc:spChg>
        <pc:spChg chg="mod">
          <ac:chgData name="MATTEO DELLA ROCCA" userId="ed082793-34a1-4353-b9ee-b430c4e1632f" providerId="ADAL" clId="{B3D1AF2D-19A3-4957-A049-CDCA0D2E3E2B}" dt="2023-02-10T14:43:02.261" v="904"/>
          <ac:spMkLst>
            <pc:docMk/>
            <pc:sldMk cId="4245034899" sldId="299"/>
            <ac:spMk id="1086" creationId="{C49032ED-ED45-2877-F4BA-64993E46C906}"/>
          </ac:spMkLst>
        </pc:spChg>
        <pc:spChg chg="mod">
          <ac:chgData name="MATTEO DELLA ROCCA" userId="ed082793-34a1-4353-b9ee-b430c4e1632f" providerId="ADAL" clId="{B3D1AF2D-19A3-4957-A049-CDCA0D2E3E2B}" dt="2023-02-10T14:43:02.261" v="904"/>
          <ac:spMkLst>
            <pc:docMk/>
            <pc:sldMk cId="4245034899" sldId="299"/>
            <ac:spMk id="1087" creationId="{42D88E76-9C71-0251-1361-395FE72E4B3B}"/>
          </ac:spMkLst>
        </pc:spChg>
        <pc:spChg chg="mod">
          <ac:chgData name="MATTEO DELLA ROCCA" userId="ed082793-34a1-4353-b9ee-b430c4e1632f" providerId="ADAL" clId="{B3D1AF2D-19A3-4957-A049-CDCA0D2E3E2B}" dt="2023-02-10T14:43:02.261" v="904"/>
          <ac:spMkLst>
            <pc:docMk/>
            <pc:sldMk cId="4245034899" sldId="299"/>
            <ac:spMk id="2048" creationId="{406FA5FD-498D-3D5B-9402-F584F1299DD0}"/>
          </ac:spMkLst>
        </pc:spChg>
        <pc:spChg chg="mod">
          <ac:chgData name="MATTEO DELLA ROCCA" userId="ed082793-34a1-4353-b9ee-b430c4e1632f" providerId="ADAL" clId="{B3D1AF2D-19A3-4957-A049-CDCA0D2E3E2B}" dt="2023-02-10T14:47:13.992" v="980" actId="207"/>
          <ac:spMkLst>
            <pc:docMk/>
            <pc:sldMk cId="4245034899" sldId="299"/>
            <ac:spMk id="2049" creationId="{C1E73B67-52F2-8147-2ECD-33D820DB9A19}"/>
          </ac:spMkLst>
        </pc:spChg>
        <pc:spChg chg="mod">
          <ac:chgData name="MATTEO DELLA ROCCA" userId="ed082793-34a1-4353-b9ee-b430c4e1632f" providerId="ADAL" clId="{B3D1AF2D-19A3-4957-A049-CDCA0D2E3E2B}" dt="2023-02-10T14:43:02.261" v="904"/>
          <ac:spMkLst>
            <pc:docMk/>
            <pc:sldMk cId="4245034899" sldId="299"/>
            <ac:spMk id="2051" creationId="{CC8E08C3-0248-212D-714E-89AA75EEEA17}"/>
          </ac:spMkLst>
        </pc:spChg>
        <pc:spChg chg="mod">
          <ac:chgData name="MATTEO DELLA ROCCA" userId="ed082793-34a1-4353-b9ee-b430c4e1632f" providerId="ADAL" clId="{B3D1AF2D-19A3-4957-A049-CDCA0D2E3E2B}" dt="2023-02-10T14:43:02.261" v="904"/>
          <ac:spMkLst>
            <pc:docMk/>
            <pc:sldMk cId="4245034899" sldId="299"/>
            <ac:spMk id="2053" creationId="{64EA7AAA-7496-BE1E-A4C1-095C6CFC79DC}"/>
          </ac:spMkLst>
        </pc:spChg>
        <pc:spChg chg="mod">
          <ac:chgData name="MATTEO DELLA ROCCA" userId="ed082793-34a1-4353-b9ee-b430c4e1632f" providerId="ADAL" clId="{B3D1AF2D-19A3-4957-A049-CDCA0D2E3E2B}" dt="2023-02-10T14:43:02.261" v="904"/>
          <ac:spMkLst>
            <pc:docMk/>
            <pc:sldMk cId="4245034899" sldId="299"/>
            <ac:spMk id="2054" creationId="{5B323D76-E41F-4BB1-11E5-EFD956C06446}"/>
          </ac:spMkLst>
        </pc:spChg>
        <pc:spChg chg="mod">
          <ac:chgData name="MATTEO DELLA ROCCA" userId="ed082793-34a1-4353-b9ee-b430c4e1632f" providerId="ADAL" clId="{B3D1AF2D-19A3-4957-A049-CDCA0D2E3E2B}" dt="2023-02-10T14:43:02.261" v="904"/>
          <ac:spMkLst>
            <pc:docMk/>
            <pc:sldMk cId="4245034899" sldId="299"/>
            <ac:spMk id="2055" creationId="{B445B24E-2027-E22F-F5C9-2792613935DA}"/>
          </ac:spMkLst>
        </pc:spChg>
        <pc:spChg chg="mod">
          <ac:chgData name="MATTEO DELLA ROCCA" userId="ed082793-34a1-4353-b9ee-b430c4e1632f" providerId="ADAL" clId="{B3D1AF2D-19A3-4957-A049-CDCA0D2E3E2B}" dt="2023-02-10T14:43:02.261" v="904"/>
          <ac:spMkLst>
            <pc:docMk/>
            <pc:sldMk cId="4245034899" sldId="299"/>
            <ac:spMk id="2056" creationId="{7CBBD786-A3F8-73F6-98CA-4E71867CC7FA}"/>
          </ac:spMkLst>
        </pc:spChg>
        <pc:spChg chg="mod">
          <ac:chgData name="MATTEO DELLA ROCCA" userId="ed082793-34a1-4353-b9ee-b430c4e1632f" providerId="ADAL" clId="{B3D1AF2D-19A3-4957-A049-CDCA0D2E3E2B}" dt="2023-02-10T14:43:02.261" v="904"/>
          <ac:spMkLst>
            <pc:docMk/>
            <pc:sldMk cId="4245034899" sldId="299"/>
            <ac:spMk id="2057" creationId="{615130DE-F8E1-CEE8-07A6-A099CD44184F}"/>
          </ac:spMkLst>
        </pc:spChg>
        <pc:spChg chg="mod">
          <ac:chgData name="MATTEO DELLA ROCCA" userId="ed082793-34a1-4353-b9ee-b430c4e1632f" providerId="ADAL" clId="{B3D1AF2D-19A3-4957-A049-CDCA0D2E3E2B}" dt="2023-02-10T14:43:02.261" v="904"/>
          <ac:spMkLst>
            <pc:docMk/>
            <pc:sldMk cId="4245034899" sldId="299"/>
            <ac:spMk id="2058" creationId="{34C087ED-01EE-364C-5BD5-457CC8375497}"/>
          </ac:spMkLst>
        </pc:spChg>
        <pc:spChg chg="mod">
          <ac:chgData name="MATTEO DELLA ROCCA" userId="ed082793-34a1-4353-b9ee-b430c4e1632f" providerId="ADAL" clId="{B3D1AF2D-19A3-4957-A049-CDCA0D2E3E2B}" dt="2023-02-10T14:43:02.261" v="904"/>
          <ac:spMkLst>
            <pc:docMk/>
            <pc:sldMk cId="4245034899" sldId="299"/>
            <ac:spMk id="2059" creationId="{0A9B9CDE-675C-AAA7-3178-C2E8963333DD}"/>
          </ac:spMkLst>
        </pc:spChg>
        <pc:spChg chg="mod">
          <ac:chgData name="MATTEO DELLA ROCCA" userId="ed082793-34a1-4353-b9ee-b430c4e1632f" providerId="ADAL" clId="{B3D1AF2D-19A3-4957-A049-CDCA0D2E3E2B}" dt="2023-02-10T14:43:02.261" v="904"/>
          <ac:spMkLst>
            <pc:docMk/>
            <pc:sldMk cId="4245034899" sldId="299"/>
            <ac:spMk id="2060" creationId="{6C3B0282-F666-7CFE-E9FB-9CD3D6AD77C1}"/>
          </ac:spMkLst>
        </pc:spChg>
        <pc:spChg chg="mod">
          <ac:chgData name="MATTEO DELLA ROCCA" userId="ed082793-34a1-4353-b9ee-b430c4e1632f" providerId="ADAL" clId="{B3D1AF2D-19A3-4957-A049-CDCA0D2E3E2B}" dt="2023-02-10T14:43:02.261" v="904"/>
          <ac:spMkLst>
            <pc:docMk/>
            <pc:sldMk cId="4245034899" sldId="299"/>
            <ac:spMk id="2061" creationId="{A4925A99-F4EB-6B26-90EE-F8B5BB68E4D4}"/>
          </ac:spMkLst>
        </pc:spChg>
        <pc:spChg chg="mod">
          <ac:chgData name="MATTEO DELLA ROCCA" userId="ed082793-34a1-4353-b9ee-b430c4e1632f" providerId="ADAL" clId="{B3D1AF2D-19A3-4957-A049-CDCA0D2E3E2B}" dt="2023-02-10T14:43:02.261" v="904"/>
          <ac:spMkLst>
            <pc:docMk/>
            <pc:sldMk cId="4245034899" sldId="299"/>
            <ac:spMk id="2062" creationId="{BF3D5774-8813-FF79-8BD8-1D1199FFEF94}"/>
          </ac:spMkLst>
        </pc:spChg>
        <pc:spChg chg="add mod">
          <ac:chgData name="MATTEO DELLA ROCCA" userId="ed082793-34a1-4353-b9ee-b430c4e1632f" providerId="ADAL" clId="{B3D1AF2D-19A3-4957-A049-CDCA0D2E3E2B}" dt="2023-02-10T14:47:05.570" v="979" actId="207"/>
          <ac:spMkLst>
            <pc:docMk/>
            <pc:sldMk cId="4245034899" sldId="299"/>
            <ac:spMk id="2063" creationId="{9D46EB40-CB3B-F9CF-CEDD-0F80E5681448}"/>
          </ac:spMkLst>
        </pc:spChg>
        <pc:spChg chg="add mod">
          <ac:chgData name="MATTEO DELLA ROCCA" userId="ed082793-34a1-4353-b9ee-b430c4e1632f" providerId="ADAL" clId="{B3D1AF2D-19A3-4957-A049-CDCA0D2E3E2B}" dt="2023-02-10T14:43:44.168" v="922" actId="571"/>
          <ac:spMkLst>
            <pc:docMk/>
            <pc:sldMk cId="4245034899" sldId="299"/>
            <ac:spMk id="2064" creationId="{2C5B80CA-8802-2652-5F42-1A64E61D076D}"/>
          </ac:spMkLst>
        </pc:spChg>
        <pc:spChg chg="add mod">
          <ac:chgData name="MATTEO DELLA ROCCA" userId="ed082793-34a1-4353-b9ee-b430c4e1632f" providerId="ADAL" clId="{B3D1AF2D-19A3-4957-A049-CDCA0D2E3E2B}" dt="2023-02-10T14:43:56.003" v="926" actId="571"/>
          <ac:spMkLst>
            <pc:docMk/>
            <pc:sldMk cId="4245034899" sldId="299"/>
            <ac:spMk id="2065" creationId="{3CC810EB-ADCD-EDD6-D893-FC70D75A8C55}"/>
          </ac:spMkLst>
        </pc:spChg>
        <pc:spChg chg="add mod">
          <ac:chgData name="MATTEO DELLA ROCCA" userId="ed082793-34a1-4353-b9ee-b430c4e1632f" providerId="ADAL" clId="{B3D1AF2D-19A3-4957-A049-CDCA0D2E3E2B}" dt="2023-02-10T14:44:05.044" v="932" actId="571"/>
          <ac:spMkLst>
            <pc:docMk/>
            <pc:sldMk cId="4245034899" sldId="299"/>
            <ac:spMk id="2066" creationId="{A113761A-50E7-F5D5-5AC6-83D72EF94732}"/>
          </ac:spMkLst>
        </pc:spChg>
        <pc:spChg chg="mod">
          <ac:chgData name="MATTEO DELLA ROCCA" userId="ed082793-34a1-4353-b9ee-b430c4e1632f" providerId="ADAL" clId="{B3D1AF2D-19A3-4957-A049-CDCA0D2E3E2B}" dt="2023-02-10T14:44:13.298" v="937" actId="571"/>
          <ac:spMkLst>
            <pc:docMk/>
            <pc:sldMk cId="4245034899" sldId="299"/>
            <ac:spMk id="2074" creationId="{DD9C3A2F-92F3-BE6B-1BA3-96556AC64D88}"/>
          </ac:spMkLst>
        </pc:spChg>
        <pc:spChg chg="mod">
          <ac:chgData name="MATTEO DELLA ROCCA" userId="ed082793-34a1-4353-b9ee-b430c4e1632f" providerId="ADAL" clId="{B3D1AF2D-19A3-4957-A049-CDCA0D2E3E2B}" dt="2023-02-10T14:44:13.298" v="937" actId="571"/>
          <ac:spMkLst>
            <pc:docMk/>
            <pc:sldMk cId="4245034899" sldId="299"/>
            <ac:spMk id="2076" creationId="{D8F22D6D-7625-C2D1-CCEA-8610F814DD99}"/>
          </ac:spMkLst>
        </pc:spChg>
        <pc:spChg chg="mod">
          <ac:chgData name="MATTEO DELLA ROCCA" userId="ed082793-34a1-4353-b9ee-b430c4e1632f" providerId="ADAL" clId="{B3D1AF2D-19A3-4957-A049-CDCA0D2E3E2B}" dt="2023-02-10T14:44:13.298" v="937" actId="571"/>
          <ac:spMkLst>
            <pc:docMk/>
            <pc:sldMk cId="4245034899" sldId="299"/>
            <ac:spMk id="2077" creationId="{B2D163D5-0624-FB03-63FD-04E7C985AEB5}"/>
          </ac:spMkLst>
        </pc:spChg>
        <pc:spChg chg="mod">
          <ac:chgData name="MATTEO DELLA ROCCA" userId="ed082793-34a1-4353-b9ee-b430c4e1632f" providerId="ADAL" clId="{B3D1AF2D-19A3-4957-A049-CDCA0D2E3E2B}" dt="2023-02-10T14:44:13.298" v="937" actId="571"/>
          <ac:spMkLst>
            <pc:docMk/>
            <pc:sldMk cId="4245034899" sldId="299"/>
            <ac:spMk id="2078" creationId="{1E4B4063-9854-EC5F-B890-CD56C5477966}"/>
          </ac:spMkLst>
        </pc:spChg>
        <pc:spChg chg="mod">
          <ac:chgData name="MATTEO DELLA ROCCA" userId="ed082793-34a1-4353-b9ee-b430c4e1632f" providerId="ADAL" clId="{B3D1AF2D-19A3-4957-A049-CDCA0D2E3E2B}" dt="2023-02-10T14:44:13.298" v="937" actId="571"/>
          <ac:spMkLst>
            <pc:docMk/>
            <pc:sldMk cId="4245034899" sldId="299"/>
            <ac:spMk id="2079" creationId="{EB7AFDBD-7E16-62D0-57C7-C36B128CFD57}"/>
          </ac:spMkLst>
        </pc:spChg>
        <pc:spChg chg="mod">
          <ac:chgData name="MATTEO DELLA ROCCA" userId="ed082793-34a1-4353-b9ee-b430c4e1632f" providerId="ADAL" clId="{B3D1AF2D-19A3-4957-A049-CDCA0D2E3E2B}" dt="2023-02-10T14:44:13.298" v="937" actId="571"/>
          <ac:spMkLst>
            <pc:docMk/>
            <pc:sldMk cId="4245034899" sldId="299"/>
            <ac:spMk id="2080" creationId="{3A2EE9DB-E8F5-E508-3323-9645AC9F285B}"/>
          </ac:spMkLst>
        </pc:spChg>
        <pc:spChg chg="mod">
          <ac:chgData name="MATTEO DELLA ROCCA" userId="ed082793-34a1-4353-b9ee-b430c4e1632f" providerId="ADAL" clId="{B3D1AF2D-19A3-4957-A049-CDCA0D2E3E2B}" dt="2023-02-10T14:44:13.298" v="937" actId="571"/>
          <ac:spMkLst>
            <pc:docMk/>
            <pc:sldMk cId="4245034899" sldId="299"/>
            <ac:spMk id="2081" creationId="{4BD18138-0C9E-EB8B-EDD2-8C3A17727CAC}"/>
          </ac:spMkLst>
        </pc:spChg>
        <pc:spChg chg="mod">
          <ac:chgData name="MATTEO DELLA ROCCA" userId="ed082793-34a1-4353-b9ee-b430c4e1632f" providerId="ADAL" clId="{B3D1AF2D-19A3-4957-A049-CDCA0D2E3E2B}" dt="2023-02-10T14:44:13.298" v="937" actId="571"/>
          <ac:spMkLst>
            <pc:docMk/>
            <pc:sldMk cId="4245034899" sldId="299"/>
            <ac:spMk id="2082" creationId="{2E3DECF9-0D67-8130-8C40-2928274F0008}"/>
          </ac:spMkLst>
        </pc:spChg>
        <pc:spChg chg="mod">
          <ac:chgData name="MATTEO DELLA ROCCA" userId="ed082793-34a1-4353-b9ee-b430c4e1632f" providerId="ADAL" clId="{B3D1AF2D-19A3-4957-A049-CDCA0D2E3E2B}" dt="2023-02-10T14:44:13.298" v="937" actId="571"/>
          <ac:spMkLst>
            <pc:docMk/>
            <pc:sldMk cId="4245034899" sldId="299"/>
            <ac:spMk id="2083" creationId="{286DC111-7B07-B55D-F6E4-04AD6092E9B0}"/>
          </ac:spMkLst>
        </pc:spChg>
        <pc:spChg chg="mod">
          <ac:chgData name="MATTEO DELLA ROCCA" userId="ed082793-34a1-4353-b9ee-b430c4e1632f" providerId="ADAL" clId="{B3D1AF2D-19A3-4957-A049-CDCA0D2E3E2B}" dt="2023-02-10T14:44:13.298" v="937" actId="571"/>
          <ac:spMkLst>
            <pc:docMk/>
            <pc:sldMk cId="4245034899" sldId="299"/>
            <ac:spMk id="2084" creationId="{C6EB1226-4201-8756-3CDE-F19B53505627}"/>
          </ac:spMkLst>
        </pc:spChg>
        <pc:spChg chg="mod">
          <ac:chgData name="MATTEO DELLA ROCCA" userId="ed082793-34a1-4353-b9ee-b430c4e1632f" providerId="ADAL" clId="{B3D1AF2D-19A3-4957-A049-CDCA0D2E3E2B}" dt="2023-02-10T14:44:13.298" v="937" actId="571"/>
          <ac:spMkLst>
            <pc:docMk/>
            <pc:sldMk cId="4245034899" sldId="299"/>
            <ac:spMk id="2085" creationId="{F4F02C5B-A46E-7D0C-D286-350086440D13}"/>
          </ac:spMkLst>
        </pc:spChg>
        <pc:spChg chg="mod">
          <ac:chgData name="MATTEO DELLA ROCCA" userId="ed082793-34a1-4353-b9ee-b430c4e1632f" providerId="ADAL" clId="{B3D1AF2D-19A3-4957-A049-CDCA0D2E3E2B}" dt="2023-02-10T14:44:13.298" v="937" actId="571"/>
          <ac:spMkLst>
            <pc:docMk/>
            <pc:sldMk cId="4245034899" sldId="299"/>
            <ac:spMk id="2086" creationId="{F392961B-6B16-E3D9-1F1D-2A7AC7394877}"/>
          </ac:spMkLst>
        </pc:spChg>
        <pc:spChg chg="mod">
          <ac:chgData name="MATTEO DELLA ROCCA" userId="ed082793-34a1-4353-b9ee-b430c4e1632f" providerId="ADAL" clId="{B3D1AF2D-19A3-4957-A049-CDCA0D2E3E2B}" dt="2023-02-10T14:44:13.298" v="937" actId="571"/>
          <ac:spMkLst>
            <pc:docMk/>
            <pc:sldMk cId="4245034899" sldId="299"/>
            <ac:spMk id="2087" creationId="{22D14B0B-2E69-7CA4-C31E-27B7045F155F}"/>
          </ac:spMkLst>
        </pc:spChg>
        <pc:spChg chg="mod">
          <ac:chgData name="MATTEO DELLA ROCCA" userId="ed082793-34a1-4353-b9ee-b430c4e1632f" providerId="ADAL" clId="{B3D1AF2D-19A3-4957-A049-CDCA0D2E3E2B}" dt="2023-02-10T14:44:13.298" v="937" actId="571"/>
          <ac:spMkLst>
            <pc:docMk/>
            <pc:sldMk cId="4245034899" sldId="299"/>
            <ac:spMk id="2088" creationId="{A4FEC408-EBAC-CFC4-6D26-C2D46B42CEC0}"/>
          </ac:spMkLst>
        </pc:spChg>
        <pc:spChg chg="mod">
          <ac:chgData name="MATTEO DELLA ROCCA" userId="ed082793-34a1-4353-b9ee-b430c4e1632f" providerId="ADAL" clId="{B3D1AF2D-19A3-4957-A049-CDCA0D2E3E2B}" dt="2023-02-10T14:44:13.298" v="937" actId="571"/>
          <ac:spMkLst>
            <pc:docMk/>
            <pc:sldMk cId="4245034899" sldId="299"/>
            <ac:spMk id="2089" creationId="{D49A725F-8CDA-055D-31E1-E1EB8B53130B}"/>
          </ac:spMkLst>
        </pc:spChg>
        <pc:spChg chg="mod">
          <ac:chgData name="MATTEO DELLA ROCCA" userId="ed082793-34a1-4353-b9ee-b430c4e1632f" providerId="ADAL" clId="{B3D1AF2D-19A3-4957-A049-CDCA0D2E3E2B}" dt="2023-02-10T14:44:13.298" v="937" actId="571"/>
          <ac:spMkLst>
            <pc:docMk/>
            <pc:sldMk cId="4245034899" sldId="299"/>
            <ac:spMk id="2090" creationId="{822C38CD-674C-D98F-1B3E-E277CC13C608}"/>
          </ac:spMkLst>
        </pc:spChg>
        <pc:spChg chg="mod">
          <ac:chgData name="MATTEO DELLA ROCCA" userId="ed082793-34a1-4353-b9ee-b430c4e1632f" providerId="ADAL" clId="{B3D1AF2D-19A3-4957-A049-CDCA0D2E3E2B}" dt="2023-02-10T14:44:13.298" v="937" actId="571"/>
          <ac:spMkLst>
            <pc:docMk/>
            <pc:sldMk cId="4245034899" sldId="299"/>
            <ac:spMk id="2091" creationId="{FA170EFD-7E3B-493D-B5BC-74B9052E9CA3}"/>
          </ac:spMkLst>
        </pc:spChg>
        <pc:spChg chg="mod">
          <ac:chgData name="MATTEO DELLA ROCCA" userId="ed082793-34a1-4353-b9ee-b430c4e1632f" providerId="ADAL" clId="{B3D1AF2D-19A3-4957-A049-CDCA0D2E3E2B}" dt="2023-02-10T14:44:13.298" v="937" actId="571"/>
          <ac:spMkLst>
            <pc:docMk/>
            <pc:sldMk cId="4245034899" sldId="299"/>
            <ac:spMk id="2092" creationId="{F26C228A-6B77-9B9A-F6B1-D2248CE50373}"/>
          </ac:spMkLst>
        </pc:spChg>
        <pc:spChg chg="mod">
          <ac:chgData name="MATTEO DELLA ROCCA" userId="ed082793-34a1-4353-b9ee-b430c4e1632f" providerId="ADAL" clId="{B3D1AF2D-19A3-4957-A049-CDCA0D2E3E2B}" dt="2023-02-10T14:44:13.298" v="937" actId="571"/>
          <ac:spMkLst>
            <pc:docMk/>
            <pc:sldMk cId="4245034899" sldId="299"/>
            <ac:spMk id="2093" creationId="{66937816-C0A9-6778-61A1-4CB0AB3216CB}"/>
          </ac:spMkLst>
        </pc:spChg>
        <pc:spChg chg="mod">
          <ac:chgData name="MATTEO DELLA ROCCA" userId="ed082793-34a1-4353-b9ee-b430c4e1632f" providerId="ADAL" clId="{B3D1AF2D-19A3-4957-A049-CDCA0D2E3E2B}" dt="2023-02-10T14:44:13.298" v="937" actId="571"/>
          <ac:spMkLst>
            <pc:docMk/>
            <pc:sldMk cId="4245034899" sldId="299"/>
            <ac:spMk id="2094" creationId="{4C7AD049-5E29-975D-77BF-2516518EE1D3}"/>
          </ac:spMkLst>
        </pc:spChg>
        <pc:spChg chg="mod">
          <ac:chgData name="MATTEO DELLA ROCCA" userId="ed082793-34a1-4353-b9ee-b430c4e1632f" providerId="ADAL" clId="{B3D1AF2D-19A3-4957-A049-CDCA0D2E3E2B}" dt="2023-02-10T14:44:13.298" v="937" actId="571"/>
          <ac:spMkLst>
            <pc:docMk/>
            <pc:sldMk cId="4245034899" sldId="299"/>
            <ac:spMk id="2095" creationId="{60993176-0CDC-7763-5B05-9EF806809C4B}"/>
          </ac:spMkLst>
        </pc:spChg>
        <pc:spChg chg="mod">
          <ac:chgData name="MATTEO DELLA ROCCA" userId="ed082793-34a1-4353-b9ee-b430c4e1632f" providerId="ADAL" clId="{B3D1AF2D-19A3-4957-A049-CDCA0D2E3E2B}" dt="2023-02-10T14:46:01.054" v="962" actId="571"/>
          <ac:spMkLst>
            <pc:docMk/>
            <pc:sldMk cId="4245034899" sldId="299"/>
            <ac:spMk id="2103" creationId="{1AFC7B1F-3513-2E9A-E1BC-085FDFF6ACBD}"/>
          </ac:spMkLst>
        </pc:spChg>
        <pc:spChg chg="mod">
          <ac:chgData name="MATTEO DELLA ROCCA" userId="ed082793-34a1-4353-b9ee-b430c4e1632f" providerId="ADAL" clId="{B3D1AF2D-19A3-4957-A049-CDCA0D2E3E2B}" dt="2023-02-10T14:46:01.054" v="962" actId="571"/>
          <ac:spMkLst>
            <pc:docMk/>
            <pc:sldMk cId="4245034899" sldId="299"/>
            <ac:spMk id="2105" creationId="{D70BB706-F75D-D9FF-5157-92C4D7624035}"/>
          </ac:spMkLst>
        </pc:spChg>
        <pc:spChg chg="mod">
          <ac:chgData name="MATTEO DELLA ROCCA" userId="ed082793-34a1-4353-b9ee-b430c4e1632f" providerId="ADAL" clId="{B3D1AF2D-19A3-4957-A049-CDCA0D2E3E2B}" dt="2023-02-10T14:46:01.054" v="962" actId="571"/>
          <ac:spMkLst>
            <pc:docMk/>
            <pc:sldMk cId="4245034899" sldId="299"/>
            <ac:spMk id="2106" creationId="{49548AC7-A28A-A968-B5E8-079B91D0FB41}"/>
          </ac:spMkLst>
        </pc:spChg>
        <pc:spChg chg="mod">
          <ac:chgData name="MATTEO DELLA ROCCA" userId="ed082793-34a1-4353-b9ee-b430c4e1632f" providerId="ADAL" clId="{B3D1AF2D-19A3-4957-A049-CDCA0D2E3E2B}" dt="2023-02-10T14:46:01.054" v="962" actId="571"/>
          <ac:spMkLst>
            <pc:docMk/>
            <pc:sldMk cId="4245034899" sldId="299"/>
            <ac:spMk id="2107" creationId="{DA7C7C5C-1B49-F7E2-8341-8E593F2D98F2}"/>
          </ac:spMkLst>
        </pc:spChg>
        <pc:spChg chg="mod">
          <ac:chgData name="MATTEO DELLA ROCCA" userId="ed082793-34a1-4353-b9ee-b430c4e1632f" providerId="ADAL" clId="{B3D1AF2D-19A3-4957-A049-CDCA0D2E3E2B}" dt="2023-02-10T14:46:01.054" v="962" actId="571"/>
          <ac:spMkLst>
            <pc:docMk/>
            <pc:sldMk cId="4245034899" sldId="299"/>
            <ac:spMk id="2108" creationId="{0269E7A4-DDCC-E9C7-A48C-1EFA55F3E1E0}"/>
          </ac:spMkLst>
        </pc:spChg>
        <pc:spChg chg="mod">
          <ac:chgData name="MATTEO DELLA ROCCA" userId="ed082793-34a1-4353-b9ee-b430c4e1632f" providerId="ADAL" clId="{B3D1AF2D-19A3-4957-A049-CDCA0D2E3E2B}" dt="2023-02-10T14:46:01.054" v="962" actId="571"/>
          <ac:spMkLst>
            <pc:docMk/>
            <pc:sldMk cId="4245034899" sldId="299"/>
            <ac:spMk id="2109" creationId="{11E7FA8D-3B0A-A4F0-0742-5EAAE15789F5}"/>
          </ac:spMkLst>
        </pc:spChg>
        <pc:spChg chg="mod">
          <ac:chgData name="MATTEO DELLA ROCCA" userId="ed082793-34a1-4353-b9ee-b430c4e1632f" providerId="ADAL" clId="{B3D1AF2D-19A3-4957-A049-CDCA0D2E3E2B}" dt="2023-02-10T14:46:01.054" v="962" actId="571"/>
          <ac:spMkLst>
            <pc:docMk/>
            <pc:sldMk cId="4245034899" sldId="299"/>
            <ac:spMk id="2110" creationId="{51FEA54E-EAE3-E8A3-C5E9-7E9A79169FA4}"/>
          </ac:spMkLst>
        </pc:spChg>
        <pc:spChg chg="mod">
          <ac:chgData name="MATTEO DELLA ROCCA" userId="ed082793-34a1-4353-b9ee-b430c4e1632f" providerId="ADAL" clId="{B3D1AF2D-19A3-4957-A049-CDCA0D2E3E2B}" dt="2023-02-10T14:46:01.054" v="962" actId="571"/>
          <ac:spMkLst>
            <pc:docMk/>
            <pc:sldMk cId="4245034899" sldId="299"/>
            <ac:spMk id="2111" creationId="{AEEFDACC-48A1-A931-6FEC-B86F1B33DA3A}"/>
          </ac:spMkLst>
        </pc:spChg>
        <pc:spChg chg="mod">
          <ac:chgData name="MATTEO DELLA ROCCA" userId="ed082793-34a1-4353-b9ee-b430c4e1632f" providerId="ADAL" clId="{B3D1AF2D-19A3-4957-A049-CDCA0D2E3E2B}" dt="2023-02-10T14:46:01.054" v="962" actId="571"/>
          <ac:spMkLst>
            <pc:docMk/>
            <pc:sldMk cId="4245034899" sldId="299"/>
            <ac:spMk id="2112" creationId="{BE4CF468-E6F3-4A19-F167-9810EF6E4B7F}"/>
          </ac:spMkLst>
        </pc:spChg>
        <pc:spChg chg="mod">
          <ac:chgData name="MATTEO DELLA ROCCA" userId="ed082793-34a1-4353-b9ee-b430c4e1632f" providerId="ADAL" clId="{B3D1AF2D-19A3-4957-A049-CDCA0D2E3E2B}" dt="2023-02-10T14:47:34.440" v="982" actId="207"/>
          <ac:spMkLst>
            <pc:docMk/>
            <pc:sldMk cId="4245034899" sldId="299"/>
            <ac:spMk id="2114" creationId="{04FA1650-FE76-3561-FCCA-02936746210E}"/>
          </ac:spMkLst>
        </pc:spChg>
        <pc:spChg chg="mod">
          <ac:chgData name="MATTEO DELLA ROCCA" userId="ed082793-34a1-4353-b9ee-b430c4e1632f" providerId="ADAL" clId="{B3D1AF2D-19A3-4957-A049-CDCA0D2E3E2B}" dt="2023-02-10T14:46:41.804" v="972"/>
          <ac:spMkLst>
            <pc:docMk/>
            <pc:sldMk cId="4245034899" sldId="299"/>
            <ac:spMk id="2115" creationId="{5A75E860-FCA5-B0CA-A086-997BF9F30F50}"/>
          </ac:spMkLst>
        </pc:spChg>
        <pc:spChg chg="mod">
          <ac:chgData name="MATTEO DELLA ROCCA" userId="ed082793-34a1-4353-b9ee-b430c4e1632f" providerId="ADAL" clId="{B3D1AF2D-19A3-4957-A049-CDCA0D2E3E2B}" dt="2023-02-10T14:46:41.804" v="972"/>
          <ac:spMkLst>
            <pc:docMk/>
            <pc:sldMk cId="4245034899" sldId="299"/>
            <ac:spMk id="2116" creationId="{D7164A4B-6D83-384B-14FB-4520151A7189}"/>
          </ac:spMkLst>
        </pc:spChg>
        <pc:spChg chg="mod">
          <ac:chgData name="MATTEO DELLA ROCCA" userId="ed082793-34a1-4353-b9ee-b430c4e1632f" providerId="ADAL" clId="{B3D1AF2D-19A3-4957-A049-CDCA0D2E3E2B}" dt="2023-02-10T14:46:41.804" v="972"/>
          <ac:spMkLst>
            <pc:docMk/>
            <pc:sldMk cId="4245034899" sldId="299"/>
            <ac:spMk id="2117" creationId="{61B95499-F4B8-496B-29E1-79743060589E}"/>
          </ac:spMkLst>
        </pc:spChg>
        <pc:spChg chg="mod">
          <ac:chgData name="MATTEO DELLA ROCCA" userId="ed082793-34a1-4353-b9ee-b430c4e1632f" providerId="ADAL" clId="{B3D1AF2D-19A3-4957-A049-CDCA0D2E3E2B}" dt="2023-02-10T14:46:41.804" v="972"/>
          <ac:spMkLst>
            <pc:docMk/>
            <pc:sldMk cId="4245034899" sldId="299"/>
            <ac:spMk id="2118" creationId="{FBC16FDF-CC8E-3061-D90E-B00E9C5CE452}"/>
          </ac:spMkLst>
        </pc:spChg>
        <pc:spChg chg="mod">
          <ac:chgData name="MATTEO DELLA ROCCA" userId="ed082793-34a1-4353-b9ee-b430c4e1632f" providerId="ADAL" clId="{B3D1AF2D-19A3-4957-A049-CDCA0D2E3E2B}" dt="2023-02-10T14:46:41.804" v="972"/>
          <ac:spMkLst>
            <pc:docMk/>
            <pc:sldMk cId="4245034899" sldId="299"/>
            <ac:spMk id="2119" creationId="{94C333FC-1F08-DFE3-C2BC-23C6DB210B9C}"/>
          </ac:spMkLst>
        </pc:spChg>
        <pc:spChg chg="mod">
          <ac:chgData name="MATTEO DELLA ROCCA" userId="ed082793-34a1-4353-b9ee-b430c4e1632f" providerId="ADAL" clId="{B3D1AF2D-19A3-4957-A049-CDCA0D2E3E2B}" dt="2023-02-10T14:46:41.804" v="972"/>
          <ac:spMkLst>
            <pc:docMk/>
            <pc:sldMk cId="4245034899" sldId="299"/>
            <ac:spMk id="2120" creationId="{05946E33-2B59-7367-EDB1-5063423C3B84}"/>
          </ac:spMkLst>
        </pc:spChg>
        <pc:spChg chg="mod">
          <ac:chgData name="MATTEO DELLA ROCCA" userId="ed082793-34a1-4353-b9ee-b430c4e1632f" providerId="ADAL" clId="{B3D1AF2D-19A3-4957-A049-CDCA0D2E3E2B}" dt="2023-02-10T14:46:41.804" v="972"/>
          <ac:spMkLst>
            <pc:docMk/>
            <pc:sldMk cId="4245034899" sldId="299"/>
            <ac:spMk id="2121" creationId="{E488B7F7-8583-78B4-7F62-746FDF9A528F}"/>
          </ac:spMkLst>
        </pc:spChg>
        <pc:spChg chg="mod">
          <ac:chgData name="MATTEO DELLA ROCCA" userId="ed082793-34a1-4353-b9ee-b430c4e1632f" providerId="ADAL" clId="{B3D1AF2D-19A3-4957-A049-CDCA0D2E3E2B}" dt="2023-02-10T14:46:41.804" v="972"/>
          <ac:spMkLst>
            <pc:docMk/>
            <pc:sldMk cId="4245034899" sldId="299"/>
            <ac:spMk id="2122" creationId="{C88A862D-A5C6-9142-1E8A-7A4BB0D81AAA}"/>
          </ac:spMkLst>
        </pc:spChg>
        <pc:spChg chg="mod">
          <ac:chgData name="MATTEO DELLA ROCCA" userId="ed082793-34a1-4353-b9ee-b430c4e1632f" providerId="ADAL" clId="{B3D1AF2D-19A3-4957-A049-CDCA0D2E3E2B}" dt="2023-02-10T14:46:41.804" v="972"/>
          <ac:spMkLst>
            <pc:docMk/>
            <pc:sldMk cId="4245034899" sldId="299"/>
            <ac:spMk id="2123" creationId="{0A63A0BD-DB9F-13B5-FEF8-B83E6614CE24}"/>
          </ac:spMkLst>
        </pc:spChg>
        <pc:spChg chg="mod">
          <ac:chgData name="MATTEO DELLA ROCCA" userId="ed082793-34a1-4353-b9ee-b430c4e1632f" providerId="ADAL" clId="{B3D1AF2D-19A3-4957-A049-CDCA0D2E3E2B}" dt="2023-02-10T14:46:41.804" v="972"/>
          <ac:spMkLst>
            <pc:docMk/>
            <pc:sldMk cId="4245034899" sldId="299"/>
            <ac:spMk id="2124" creationId="{2877A1D9-80F1-7CF6-3839-CC552BE75B3E}"/>
          </ac:spMkLst>
        </pc:spChg>
        <pc:spChg chg="mod">
          <ac:chgData name="MATTEO DELLA ROCCA" userId="ed082793-34a1-4353-b9ee-b430c4e1632f" providerId="ADAL" clId="{B3D1AF2D-19A3-4957-A049-CDCA0D2E3E2B}" dt="2023-02-10T14:46:41.804" v="972"/>
          <ac:spMkLst>
            <pc:docMk/>
            <pc:sldMk cId="4245034899" sldId="299"/>
            <ac:spMk id="2125" creationId="{142DEA8D-51C8-C84D-1544-D2B2E600BA6A}"/>
          </ac:spMkLst>
        </pc:spChg>
        <pc:spChg chg="mod">
          <ac:chgData name="MATTEO DELLA ROCCA" userId="ed082793-34a1-4353-b9ee-b430c4e1632f" providerId="ADAL" clId="{B3D1AF2D-19A3-4957-A049-CDCA0D2E3E2B}" dt="2023-02-10T14:46:41.804" v="972"/>
          <ac:spMkLst>
            <pc:docMk/>
            <pc:sldMk cId="4245034899" sldId="299"/>
            <ac:spMk id="2126" creationId="{D9C8A25F-BBFE-B7B6-C02B-B8A5B9618345}"/>
          </ac:spMkLst>
        </pc:spChg>
        <pc:spChg chg="mod">
          <ac:chgData name="MATTEO DELLA ROCCA" userId="ed082793-34a1-4353-b9ee-b430c4e1632f" providerId="ADAL" clId="{B3D1AF2D-19A3-4957-A049-CDCA0D2E3E2B}" dt="2023-02-10T14:46:41.804" v="972"/>
          <ac:spMkLst>
            <pc:docMk/>
            <pc:sldMk cId="4245034899" sldId="299"/>
            <ac:spMk id="2127" creationId="{BF2840C2-5D51-887C-D1D6-7C6DDC08E2F6}"/>
          </ac:spMkLst>
        </pc:spChg>
        <pc:spChg chg="mod">
          <ac:chgData name="MATTEO DELLA ROCCA" userId="ed082793-34a1-4353-b9ee-b430c4e1632f" providerId="ADAL" clId="{B3D1AF2D-19A3-4957-A049-CDCA0D2E3E2B}" dt="2023-02-10T14:46:41.804" v="972"/>
          <ac:spMkLst>
            <pc:docMk/>
            <pc:sldMk cId="4245034899" sldId="299"/>
            <ac:spMk id="2128" creationId="{F88AEEBD-AC60-A4CA-31A1-D504EFBD999D}"/>
          </ac:spMkLst>
        </pc:spChg>
        <pc:spChg chg="mod">
          <ac:chgData name="MATTEO DELLA ROCCA" userId="ed082793-34a1-4353-b9ee-b430c4e1632f" providerId="ADAL" clId="{B3D1AF2D-19A3-4957-A049-CDCA0D2E3E2B}" dt="2023-02-10T14:46:41.804" v="972"/>
          <ac:spMkLst>
            <pc:docMk/>
            <pc:sldMk cId="4245034899" sldId="299"/>
            <ac:spMk id="2129" creationId="{E738B569-D536-7016-8171-A9D969D68ADF}"/>
          </ac:spMkLst>
        </pc:spChg>
        <pc:spChg chg="mod">
          <ac:chgData name="MATTEO DELLA ROCCA" userId="ed082793-34a1-4353-b9ee-b430c4e1632f" providerId="ADAL" clId="{B3D1AF2D-19A3-4957-A049-CDCA0D2E3E2B}" dt="2023-02-10T14:46:41.804" v="972"/>
          <ac:spMkLst>
            <pc:docMk/>
            <pc:sldMk cId="4245034899" sldId="299"/>
            <ac:spMk id="2130" creationId="{C93D9486-709B-2F7C-5B29-C2701BDE3449}"/>
          </ac:spMkLst>
        </pc:spChg>
        <pc:grpChg chg="del">
          <ac:chgData name="MATTEO DELLA ROCCA" userId="ed082793-34a1-4353-b9ee-b430c4e1632f" providerId="ADAL" clId="{B3D1AF2D-19A3-4957-A049-CDCA0D2E3E2B}" dt="2023-02-10T14:22:15.151" v="253" actId="478"/>
          <ac:grpSpMkLst>
            <pc:docMk/>
            <pc:sldMk cId="4245034899" sldId="299"/>
            <ac:grpSpMk id="20" creationId="{15E19C2C-3F5E-7A73-2EE0-B6B1EE3DD98E}"/>
          </ac:grpSpMkLst>
        </pc:grpChg>
        <pc:grpChg chg="add del mod">
          <ac:chgData name="MATTEO DELLA ROCCA" userId="ed082793-34a1-4353-b9ee-b430c4e1632f" providerId="ADAL" clId="{B3D1AF2D-19A3-4957-A049-CDCA0D2E3E2B}" dt="2023-02-10T14:22:46.652" v="260"/>
          <ac:grpSpMkLst>
            <pc:docMk/>
            <pc:sldMk cId="4245034899" sldId="299"/>
            <ac:grpSpMk id="24" creationId="{641B3099-F53A-6EA6-EB6A-3ECB119CBA4F}"/>
          </ac:grpSpMkLst>
        </pc:grpChg>
        <pc:grpChg chg="add del mod">
          <ac:chgData name="MATTEO DELLA ROCCA" userId="ed082793-34a1-4353-b9ee-b430c4e1632f" providerId="ADAL" clId="{B3D1AF2D-19A3-4957-A049-CDCA0D2E3E2B}" dt="2023-02-10T14:22:46.652" v="260"/>
          <ac:grpSpMkLst>
            <pc:docMk/>
            <pc:sldMk cId="4245034899" sldId="299"/>
            <ac:grpSpMk id="28" creationId="{D4A3A6A1-0F50-AAB3-3F81-2474F50E6713}"/>
          </ac:grpSpMkLst>
        </pc:grpChg>
        <pc:grpChg chg="add del mod">
          <ac:chgData name="MATTEO DELLA ROCCA" userId="ed082793-34a1-4353-b9ee-b430c4e1632f" providerId="ADAL" clId="{B3D1AF2D-19A3-4957-A049-CDCA0D2E3E2B}" dt="2023-02-10T14:22:46.652" v="260"/>
          <ac:grpSpMkLst>
            <pc:docMk/>
            <pc:sldMk cId="4245034899" sldId="299"/>
            <ac:grpSpMk id="35" creationId="{7900EA8B-6A39-6238-9417-34C9412E6435}"/>
          </ac:grpSpMkLst>
        </pc:grpChg>
        <pc:grpChg chg="del">
          <ac:chgData name="MATTEO DELLA ROCCA" userId="ed082793-34a1-4353-b9ee-b430c4e1632f" providerId="ADAL" clId="{B3D1AF2D-19A3-4957-A049-CDCA0D2E3E2B}" dt="2023-02-10T14:22:17.432" v="256" actId="478"/>
          <ac:grpSpMkLst>
            <pc:docMk/>
            <pc:sldMk cId="4245034899" sldId="299"/>
            <ac:grpSpMk id="37" creationId="{3815EB2A-3276-D910-5B21-8250EAECBCEB}"/>
          </ac:grpSpMkLst>
        </pc:grpChg>
        <pc:grpChg chg="add del mod">
          <ac:chgData name="MATTEO DELLA ROCCA" userId="ed082793-34a1-4353-b9ee-b430c4e1632f" providerId="ADAL" clId="{B3D1AF2D-19A3-4957-A049-CDCA0D2E3E2B}" dt="2023-02-10T14:22:46.652" v="260"/>
          <ac:grpSpMkLst>
            <pc:docMk/>
            <pc:sldMk cId="4245034899" sldId="299"/>
            <ac:grpSpMk id="55" creationId="{4FC0A747-6A25-014C-FB4D-13D66171E4CB}"/>
          </ac:grpSpMkLst>
        </pc:grpChg>
        <pc:grpChg chg="add mod">
          <ac:chgData name="MATTEO DELLA ROCCA" userId="ed082793-34a1-4353-b9ee-b430c4e1632f" providerId="ADAL" clId="{B3D1AF2D-19A3-4957-A049-CDCA0D2E3E2B}" dt="2023-02-10T14:47:00.398" v="978" actId="207"/>
          <ac:grpSpMkLst>
            <pc:docMk/>
            <pc:sldMk cId="4245034899" sldId="299"/>
            <ac:grpSpMk id="67" creationId="{424A064E-8518-CBB4-B4DF-FF9FD693F319}"/>
          </ac:grpSpMkLst>
        </pc:grpChg>
        <pc:grpChg chg="add mod">
          <ac:chgData name="MATTEO DELLA ROCCA" userId="ed082793-34a1-4353-b9ee-b430c4e1632f" providerId="ADAL" clId="{B3D1AF2D-19A3-4957-A049-CDCA0D2E3E2B}" dt="2023-02-10T14:47:00.398" v="978" actId="207"/>
          <ac:grpSpMkLst>
            <pc:docMk/>
            <pc:sldMk cId="4245034899" sldId="299"/>
            <ac:grpSpMk id="71" creationId="{33DE2CDB-7C45-A4FD-7901-EC766A909734}"/>
          </ac:grpSpMkLst>
        </pc:grpChg>
        <pc:grpChg chg="del">
          <ac:chgData name="MATTEO DELLA ROCCA" userId="ed082793-34a1-4353-b9ee-b430c4e1632f" providerId="ADAL" clId="{B3D1AF2D-19A3-4957-A049-CDCA0D2E3E2B}" dt="2023-02-10T14:22:13.698" v="252" actId="478"/>
          <ac:grpSpMkLst>
            <pc:docMk/>
            <pc:sldMk cId="4245034899" sldId="299"/>
            <ac:grpSpMk id="73" creationId="{80E1CC88-D351-931B-450B-ACCC5C50F2DA}"/>
          </ac:grpSpMkLst>
        </pc:grpChg>
        <pc:grpChg chg="add del mod">
          <ac:chgData name="MATTEO DELLA ROCCA" userId="ed082793-34a1-4353-b9ee-b430c4e1632f" providerId="ADAL" clId="{B3D1AF2D-19A3-4957-A049-CDCA0D2E3E2B}" dt="2023-02-10T14:26:17.870" v="319" actId="478"/>
          <ac:grpSpMkLst>
            <pc:docMk/>
            <pc:sldMk cId="4245034899" sldId="299"/>
            <ac:grpSpMk id="80" creationId="{61A63457-A67A-7361-B2B9-BC613DC13117}"/>
          </ac:grpSpMkLst>
        </pc:grpChg>
        <pc:grpChg chg="add del mod">
          <ac:chgData name="MATTEO DELLA ROCCA" userId="ed082793-34a1-4353-b9ee-b430c4e1632f" providerId="ADAL" clId="{B3D1AF2D-19A3-4957-A049-CDCA0D2E3E2B}" dt="2023-02-10T14:27:19.981" v="340" actId="478"/>
          <ac:grpSpMkLst>
            <pc:docMk/>
            <pc:sldMk cId="4245034899" sldId="299"/>
            <ac:grpSpMk id="99" creationId="{27CFFFCA-5C9D-93EE-CABE-66B63DEC98EB}"/>
          </ac:grpSpMkLst>
        </pc:grpChg>
        <pc:grpChg chg="add del mod">
          <ac:chgData name="MATTEO DELLA ROCCA" userId="ed082793-34a1-4353-b9ee-b430c4e1632f" providerId="ADAL" clId="{B3D1AF2D-19A3-4957-A049-CDCA0D2E3E2B}" dt="2023-02-10T14:46:09.444" v="966" actId="478"/>
          <ac:grpSpMkLst>
            <pc:docMk/>
            <pc:sldMk cId="4245034899" sldId="299"/>
            <ac:grpSpMk id="1036" creationId="{264F9EDE-C325-DF5A-A229-554457C8CBB0}"/>
          </ac:grpSpMkLst>
        </pc:grpChg>
        <pc:grpChg chg="add del mod">
          <ac:chgData name="MATTEO DELLA ROCCA" userId="ed082793-34a1-4353-b9ee-b430c4e1632f" providerId="ADAL" clId="{B3D1AF2D-19A3-4957-A049-CDCA0D2E3E2B}" dt="2023-02-10T14:47:00.398" v="978" actId="207"/>
          <ac:grpSpMkLst>
            <pc:docMk/>
            <pc:sldMk cId="4245034899" sldId="299"/>
            <ac:grpSpMk id="1056" creationId="{0C166270-BD47-4508-9E4A-7FEB332DF5A3}"/>
          </ac:grpSpMkLst>
        </pc:grpChg>
        <pc:grpChg chg="add del mod">
          <ac:chgData name="MATTEO DELLA ROCCA" userId="ed082793-34a1-4353-b9ee-b430c4e1632f" providerId="ADAL" clId="{B3D1AF2D-19A3-4957-A049-CDCA0D2E3E2B}" dt="2023-02-10T14:43:01.351" v="903"/>
          <ac:grpSpMkLst>
            <pc:docMk/>
            <pc:sldMk cId="4245034899" sldId="299"/>
            <ac:grpSpMk id="1057" creationId="{97611C29-EFC8-1DCF-538D-12EC6CCD9B53}"/>
          </ac:grpSpMkLst>
        </pc:grpChg>
        <pc:grpChg chg="add mod ord">
          <ac:chgData name="MATTEO DELLA ROCCA" userId="ed082793-34a1-4353-b9ee-b430c4e1632f" providerId="ADAL" clId="{B3D1AF2D-19A3-4957-A049-CDCA0D2E3E2B}" dt="2023-02-10T14:46:25.616" v="971" actId="1076"/>
          <ac:grpSpMkLst>
            <pc:docMk/>
            <pc:sldMk cId="4245034899" sldId="299"/>
            <ac:grpSpMk id="1079" creationId="{F41868E0-55FE-61DA-95F0-DD79442552C6}"/>
          </ac:grpSpMkLst>
        </pc:grpChg>
        <pc:grpChg chg="add mod">
          <ac:chgData name="MATTEO DELLA ROCCA" userId="ed082793-34a1-4353-b9ee-b430c4e1632f" providerId="ADAL" clId="{B3D1AF2D-19A3-4957-A049-CDCA0D2E3E2B}" dt="2023-02-10T14:44:13.298" v="937" actId="571"/>
          <ac:grpSpMkLst>
            <pc:docMk/>
            <pc:sldMk cId="4245034899" sldId="299"/>
            <ac:grpSpMk id="2067" creationId="{F2D925E1-38B9-8219-D52E-566D3C76997D}"/>
          </ac:grpSpMkLst>
        </pc:grpChg>
        <pc:grpChg chg="mod">
          <ac:chgData name="MATTEO DELLA ROCCA" userId="ed082793-34a1-4353-b9ee-b430c4e1632f" providerId="ADAL" clId="{B3D1AF2D-19A3-4957-A049-CDCA0D2E3E2B}" dt="2023-02-10T14:44:13.298" v="937" actId="571"/>
          <ac:grpSpMkLst>
            <pc:docMk/>
            <pc:sldMk cId="4245034899" sldId="299"/>
            <ac:grpSpMk id="2068" creationId="{ADA2B5E4-E9E0-E232-2050-D3BA88CDF665}"/>
          </ac:grpSpMkLst>
        </pc:grpChg>
        <pc:grpChg chg="mod">
          <ac:chgData name="MATTEO DELLA ROCCA" userId="ed082793-34a1-4353-b9ee-b430c4e1632f" providerId="ADAL" clId="{B3D1AF2D-19A3-4957-A049-CDCA0D2E3E2B}" dt="2023-02-10T14:44:13.298" v="937" actId="571"/>
          <ac:grpSpMkLst>
            <pc:docMk/>
            <pc:sldMk cId="4245034899" sldId="299"/>
            <ac:grpSpMk id="2069" creationId="{067EBD8D-12A7-7C5E-B9A4-0C051A8F725F}"/>
          </ac:grpSpMkLst>
        </pc:grpChg>
        <pc:grpChg chg="mod">
          <ac:chgData name="MATTEO DELLA ROCCA" userId="ed082793-34a1-4353-b9ee-b430c4e1632f" providerId="ADAL" clId="{B3D1AF2D-19A3-4957-A049-CDCA0D2E3E2B}" dt="2023-02-10T14:44:13.298" v="937" actId="571"/>
          <ac:grpSpMkLst>
            <pc:docMk/>
            <pc:sldMk cId="4245034899" sldId="299"/>
            <ac:grpSpMk id="2075" creationId="{C7391AEF-FB4D-FAB3-D8C6-8F75CCA38E2D}"/>
          </ac:grpSpMkLst>
        </pc:grpChg>
        <pc:grpChg chg="add mod">
          <ac:chgData name="MATTEO DELLA ROCCA" userId="ed082793-34a1-4353-b9ee-b430c4e1632f" providerId="ADAL" clId="{B3D1AF2D-19A3-4957-A049-CDCA0D2E3E2B}" dt="2023-02-10T14:46:01.054" v="962" actId="571"/>
          <ac:grpSpMkLst>
            <pc:docMk/>
            <pc:sldMk cId="4245034899" sldId="299"/>
            <ac:grpSpMk id="2096" creationId="{DE126563-89C2-2404-97D5-992228718997}"/>
          </ac:grpSpMkLst>
        </pc:grpChg>
        <pc:grpChg chg="mod">
          <ac:chgData name="MATTEO DELLA ROCCA" userId="ed082793-34a1-4353-b9ee-b430c4e1632f" providerId="ADAL" clId="{B3D1AF2D-19A3-4957-A049-CDCA0D2E3E2B}" dt="2023-02-10T14:46:01.054" v="962" actId="571"/>
          <ac:grpSpMkLst>
            <pc:docMk/>
            <pc:sldMk cId="4245034899" sldId="299"/>
            <ac:grpSpMk id="2097" creationId="{FCC485F2-383D-E770-AC25-6CED8CEA11A4}"/>
          </ac:grpSpMkLst>
        </pc:grpChg>
        <pc:grpChg chg="mod">
          <ac:chgData name="MATTEO DELLA ROCCA" userId="ed082793-34a1-4353-b9ee-b430c4e1632f" providerId="ADAL" clId="{B3D1AF2D-19A3-4957-A049-CDCA0D2E3E2B}" dt="2023-02-10T14:46:01.054" v="962" actId="571"/>
          <ac:grpSpMkLst>
            <pc:docMk/>
            <pc:sldMk cId="4245034899" sldId="299"/>
            <ac:grpSpMk id="2098" creationId="{6BC93C2F-30A4-89EA-86B0-5C02D155BA7C}"/>
          </ac:grpSpMkLst>
        </pc:grpChg>
        <pc:grpChg chg="mod">
          <ac:chgData name="MATTEO DELLA ROCCA" userId="ed082793-34a1-4353-b9ee-b430c4e1632f" providerId="ADAL" clId="{B3D1AF2D-19A3-4957-A049-CDCA0D2E3E2B}" dt="2023-02-10T14:46:01.054" v="962" actId="571"/>
          <ac:grpSpMkLst>
            <pc:docMk/>
            <pc:sldMk cId="4245034899" sldId="299"/>
            <ac:grpSpMk id="2104" creationId="{DFE5492E-5F68-4EED-20F9-15F32A6AC9AD}"/>
          </ac:grpSpMkLst>
        </pc:grpChg>
        <pc:grpChg chg="add mod">
          <ac:chgData name="MATTEO DELLA ROCCA" userId="ed082793-34a1-4353-b9ee-b430c4e1632f" providerId="ADAL" clId="{B3D1AF2D-19A3-4957-A049-CDCA0D2E3E2B}" dt="2023-02-17T14:20:42.600" v="3995" actId="14100"/>
          <ac:grpSpMkLst>
            <pc:docMk/>
            <pc:sldMk cId="4245034899" sldId="299"/>
            <ac:grpSpMk id="2113" creationId="{E78563BD-E8A8-1F3F-7DB2-BBD66F7AE8C2}"/>
          </ac:grpSpMkLst>
        </pc:grpChg>
        <pc:picChg chg="del topLvl">
          <ac:chgData name="MATTEO DELLA ROCCA" userId="ed082793-34a1-4353-b9ee-b430c4e1632f" providerId="ADAL" clId="{B3D1AF2D-19A3-4957-A049-CDCA0D2E3E2B}" dt="2023-02-10T14:22:18.261" v="257" actId="478"/>
          <ac:picMkLst>
            <pc:docMk/>
            <pc:sldMk cId="4245034899" sldId="299"/>
            <ac:picMk id="1026" creationId="{D18AB3C1-65F9-DAD7-76E9-8B32DA2EDCB3}"/>
          </ac:picMkLst>
        </pc:picChg>
        <pc:picChg chg="add del mod">
          <ac:chgData name="MATTEO DELLA ROCCA" userId="ed082793-34a1-4353-b9ee-b430c4e1632f" providerId="ADAL" clId="{B3D1AF2D-19A3-4957-A049-CDCA0D2E3E2B}" dt="2023-02-10T14:26:54.899" v="335" actId="478"/>
          <ac:picMkLst>
            <pc:docMk/>
            <pc:sldMk cId="4245034899" sldId="299"/>
            <ac:picMk id="1033" creationId="{214715AC-0D3B-2377-DFD0-E669D9026469}"/>
          </ac:picMkLst>
        </pc:picChg>
        <pc:picChg chg="del">
          <ac:chgData name="MATTEO DELLA ROCCA" userId="ed082793-34a1-4353-b9ee-b430c4e1632f" providerId="ADAL" clId="{B3D1AF2D-19A3-4957-A049-CDCA0D2E3E2B}" dt="2023-02-10T14:22:16.089" v="254" actId="478"/>
          <ac:picMkLst>
            <pc:docMk/>
            <pc:sldMk cId="4245034899" sldId="299"/>
            <ac:picMk id="2050" creationId="{7C2DA1C6-599B-8A03-6B9D-0E26F8B95300}"/>
          </ac:picMkLst>
        </pc:picChg>
        <pc:picChg chg="add del mod">
          <ac:chgData name="MATTEO DELLA ROCCA" userId="ed082793-34a1-4353-b9ee-b430c4e1632f" providerId="ADAL" clId="{B3D1AF2D-19A3-4957-A049-CDCA0D2E3E2B}" dt="2023-02-10T14:43:04.596" v="905" actId="478"/>
          <ac:picMkLst>
            <pc:docMk/>
            <pc:sldMk cId="4245034899" sldId="299"/>
            <ac:picMk id="2052" creationId="{BD27DA23-0552-C1AD-B15A-4B88E1BF36F8}"/>
          </ac:picMkLst>
        </pc:picChg>
        <pc:cxnChg chg="add del mod">
          <ac:chgData name="MATTEO DELLA ROCCA" userId="ed082793-34a1-4353-b9ee-b430c4e1632f" providerId="ADAL" clId="{B3D1AF2D-19A3-4957-A049-CDCA0D2E3E2B}" dt="2023-02-10T14:22:46.652" v="260"/>
          <ac:cxnSpMkLst>
            <pc:docMk/>
            <pc:sldMk cId="4245034899" sldId="299"/>
            <ac:cxnSpMk id="31" creationId="{7162EA4F-9958-3B63-22CF-7A2EEC5C5D16}"/>
          </ac:cxnSpMkLst>
        </pc:cxnChg>
        <pc:cxnChg chg="add del mod">
          <ac:chgData name="MATTEO DELLA ROCCA" userId="ed082793-34a1-4353-b9ee-b430c4e1632f" providerId="ADAL" clId="{B3D1AF2D-19A3-4957-A049-CDCA0D2E3E2B}" dt="2023-02-10T14:22:46.652" v="260"/>
          <ac:cxnSpMkLst>
            <pc:docMk/>
            <pc:sldMk cId="4245034899" sldId="299"/>
            <ac:cxnSpMk id="32" creationId="{BFDB6ED8-743D-E553-410A-41DFFAFDDA84}"/>
          </ac:cxnSpMkLst>
        </pc:cxnChg>
        <pc:cxnChg chg="add del mod">
          <ac:chgData name="MATTEO DELLA ROCCA" userId="ed082793-34a1-4353-b9ee-b430c4e1632f" providerId="ADAL" clId="{B3D1AF2D-19A3-4957-A049-CDCA0D2E3E2B}" dt="2023-02-10T14:22:46.652" v="260"/>
          <ac:cxnSpMkLst>
            <pc:docMk/>
            <pc:sldMk cId="4245034899" sldId="299"/>
            <ac:cxnSpMk id="33" creationId="{C6DCBF8A-2E40-2B8E-2C1B-B9EC3F0BF5C8}"/>
          </ac:cxnSpMkLst>
        </pc:cxnChg>
        <pc:cxnChg chg="add del mod">
          <ac:chgData name="MATTEO DELLA ROCCA" userId="ed082793-34a1-4353-b9ee-b430c4e1632f" providerId="ADAL" clId="{B3D1AF2D-19A3-4957-A049-CDCA0D2E3E2B}" dt="2023-02-10T14:22:46.652" v="260"/>
          <ac:cxnSpMkLst>
            <pc:docMk/>
            <pc:sldMk cId="4245034899" sldId="299"/>
            <ac:cxnSpMk id="34" creationId="{8227E83B-BA2D-A0AF-0378-FF49D61AE984}"/>
          </ac:cxnSpMkLst>
        </pc:cxnChg>
        <pc:cxnChg chg="add del mod">
          <ac:chgData name="MATTEO DELLA ROCCA" userId="ed082793-34a1-4353-b9ee-b430c4e1632f" providerId="ADAL" clId="{B3D1AF2D-19A3-4957-A049-CDCA0D2E3E2B}" dt="2023-02-10T14:47:00.398" v="978" actId="207"/>
          <ac:cxnSpMkLst>
            <pc:docMk/>
            <pc:sldMk cId="4245034899" sldId="299"/>
            <ac:cxnSpMk id="75" creationId="{FF871834-C6D2-44E8-E659-BEC660DA6EB9}"/>
          </ac:cxnSpMkLst>
        </pc:cxnChg>
        <pc:cxnChg chg="add mod">
          <ac:chgData name="MATTEO DELLA ROCCA" userId="ed082793-34a1-4353-b9ee-b430c4e1632f" providerId="ADAL" clId="{B3D1AF2D-19A3-4957-A049-CDCA0D2E3E2B}" dt="2023-02-10T14:47:00.398" v="978" actId="207"/>
          <ac:cxnSpMkLst>
            <pc:docMk/>
            <pc:sldMk cId="4245034899" sldId="299"/>
            <ac:cxnSpMk id="76" creationId="{B14551D3-AFB5-CA2B-0EF9-E080533AE047}"/>
          </ac:cxnSpMkLst>
        </pc:cxnChg>
        <pc:cxnChg chg="add mod">
          <ac:chgData name="MATTEO DELLA ROCCA" userId="ed082793-34a1-4353-b9ee-b430c4e1632f" providerId="ADAL" clId="{B3D1AF2D-19A3-4957-A049-CDCA0D2E3E2B}" dt="2023-02-10T14:47:00.398" v="978" actId="207"/>
          <ac:cxnSpMkLst>
            <pc:docMk/>
            <pc:sldMk cId="4245034899" sldId="299"/>
            <ac:cxnSpMk id="77" creationId="{3FDA584D-104A-F081-0D63-FDEDF27FF8DC}"/>
          </ac:cxnSpMkLst>
        </pc:cxnChg>
        <pc:cxnChg chg="add mod">
          <ac:chgData name="MATTEO DELLA ROCCA" userId="ed082793-34a1-4353-b9ee-b430c4e1632f" providerId="ADAL" clId="{B3D1AF2D-19A3-4957-A049-CDCA0D2E3E2B}" dt="2023-02-10T14:47:00.398" v="978" actId="207"/>
          <ac:cxnSpMkLst>
            <pc:docMk/>
            <pc:sldMk cId="4245034899" sldId="299"/>
            <ac:cxnSpMk id="79" creationId="{3F92CA15-DD12-2567-4312-CE3E154D7B56}"/>
          </ac:cxnSpMkLst>
        </pc:cxnChg>
        <pc:cxnChg chg="add mod">
          <ac:chgData name="MATTEO DELLA ROCCA" userId="ed082793-34a1-4353-b9ee-b430c4e1632f" providerId="ADAL" clId="{B3D1AF2D-19A3-4957-A049-CDCA0D2E3E2B}" dt="2023-02-10T14:30:07.022" v="629" actId="571"/>
          <ac:cxnSpMkLst>
            <pc:docMk/>
            <pc:sldMk cId="4245034899" sldId="299"/>
            <ac:cxnSpMk id="1055" creationId="{1A267FC0-805E-7160-FA20-EA433453FA46}"/>
          </ac:cxnSpMkLst>
        </pc:cxnChg>
        <pc:cxnChg chg="mod">
          <ac:chgData name="MATTEO DELLA ROCCA" userId="ed082793-34a1-4353-b9ee-b430c4e1632f" providerId="ADAL" clId="{B3D1AF2D-19A3-4957-A049-CDCA0D2E3E2B}" dt="2023-02-10T14:44:13.298" v="937" actId="571"/>
          <ac:cxnSpMkLst>
            <pc:docMk/>
            <pc:sldMk cId="4245034899" sldId="299"/>
            <ac:cxnSpMk id="2070" creationId="{52A53B02-86E1-1089-9FC9-D32D1FF24B54}"/>
          </ac:cxnSpMkLst>
        </pc:cxnChg>
        <pc:cxnChg chg="mod">
          <ac:chgData name="MATTEO DELLA ROCCA" userId="ed082793-34a1-4353-b9ee-b430c4e1632f" providerId="ADAL" clId="{B3D1AF2D-19A3-4957-A049-CDCA0D2E3E2B}" dt="2023-02-10T14:44:13.298" v="937" actId="571"/>
          <ac:cxnSpMkLst>
            <pc:docMk/>
            <pc:sldMk cId="4245034899" sldId="299"/>
            <ac:cxnSpMk id="2071" creationId="{07F90A7C-F75A-28E2-E728-762C102E3899}"/>
          </ac:cxnSpMkLst>
        </pc:cxnChg>
        <pc:cxnChg chg="mod">
          <ac:chgData name="MATTEO DELLA ROCCA" userId="ed082793-34a1-4353-b9ee-b430c4e1632f" providerId="ADAL" clId="{B3D1AF2D-19A3-4957-A049-CDCA0D2E3E2B}" dt="2023-02-10T14:44:13.298" v="937" actId="571"/>
          <ac:cxnSpMkLst>
            <pc:docMk/>
            <pc:sldMk cId="4245034899" sldId="299"/>
            <ac:cxnSpMk id="2072" creationId="{0D4AB352-5155-99B8-6B37-B51DF93EFACE}"/>
          </ac:cxnSpMkLst>
        </pc:cxnChg>
        <pc:cxnChg chg="mod">
          <ac:chgData name="MATTEO DELLA ROCCA" userId="ed082793-34a1-4353-b9ee-b430c4e1632f" providerId="ADAL" clId="{B3D1AF2D-19A3-4957-A049-CDCA0D2E3E2B}" dt="2023-02-10T14:44:13.298" v="937" actId="571"/>
          <ac:cxnSpMkLst>
            <pc:docMk/>
            <pc:sldMk cId="4245034899" sldId="299"/>
            <ac:cxnSpMk id="2073" creationId="{33E3E9A5-D3A8-3166-2A7C-98745D858CD3}"/>
          </ac:cxnSpMkLst>
        </pc:cxnChg>
        <pc:cxnChg chg="mod">
          <ac:chgData name="MATTEO DELLA ROCCA" userId="ed082793-34a1-4353-b9ee-b430c4e1632f" providerId="ADAL" clId="{B3D1AF2D-19A3-4957-A049-CDCA0D2E3E2B}" dt="2023-02-10T14:46:01.054" v="962" actId="571"/>
          <ac:cxnSpMkLst>
            <pc:docMk/>
            <pc:sldMk cId="4245034899" sldId="299"/>
            <ac:cxnSpMk id="2099" creationId="{02D76C90-844D-33D1-9666-393681D05789}"/>
          </ac:cxnSpMkLst>
        </pc:cxnChg>
        <pc:cxnChg chg="mod">
          <ac:chgData name="MATTEO DELLA ROCCA" userId="ed082793-34a1-4353-b9ee-b430c4e1632f" providerId="ADAL" clId="{B3D1AF2D-19A3-4957-A049-CDCA0D2E3E2B}" dt="2023-02-10T14:46:01.054" v="962" actId="571"/>
          <ac:cxnSpMkLst>
            <pc:docMk/>
            <pc:sldMk cId="4245034899" sldId="299"/>
            <ac:cxnSpMk id="2100" creationId="{DE0175A0-B774-F4C7-42C7-5D92D5DD27DF}"/>
          </ac:cxnSpMkLst>
        </pc:cxnChg>
        <pc:cxnChg chg="mod">
          <ac:chgData name="MATTEO DELLA ROCCA" userId="ed082793-34a1-4353-b9ee-b430c4e1632f" providerId="ADAL" clId="{B3D1AF2D-19A3-4957-A049-CDCA0D2E3E2B}" dt="2023-02-10T14:46:01.054" v="962" actId="571"/>
          <ac:cxnSpMkLst>
            <pc:docMk/>
            <pc:sldMk cId="4245034899" sldId="299"/>
            <ac:cxnSpMk id="2101" creationId="{2AD33603-37BC-A4BA-3A66-B5699AD78D88}"/>
          </ac:cxnSpMkLst>
        </pc:cxnChg>
        <pc:cxnChg chg="mod">
          <ac:chgData name="MATTEO DELLA ROCCA" userId="ed082793-34a1-4353-b9ee-b430c4e1632f" providerId="ADAL" clId="{B3D1AF2D-19A3-4957-A049-CDCA0D2E3E2B}" dt="2023-02-10T14:46:01.054" v="962" actId="571"/>
          <ac:cxnSpMkLst>
            <pc:docMk/>
            <pc:sldMk cId="4245034899" sldId="299"/>
            <ac:cxnSpMk id="2102" creationId="{C90E6B76-3D4A-A78C-E2EB-CB63F1DDF69D}"/>
          </ac:cxnSpMkLst>
        </pc:cxnChg>
      </pc:sldChg>
      <pc:sldChg chg="new del">
        <pc:chgData name="MATTEO DELLA ROCCA" userId="ed082793-34a1-4353-b9ee-b430c4e1632f" providerId="ADAL" clId="{B3D1AF2D-19A3-4957-A049-CDCA0D2E3E2B}" dt="2023-02-10T15:48:29.452" v="2612" actId="2696"/>
        <pc:sldMkLst>
          <pc:docMk/>
          <pc:sldMk cId="1220424908" sldId="300"/>
        </pc:sldMkLst>
      </pc:sldChg>
      <pc:sldChg chg="addSp delSp modSp add mod ord modTransition">
        <pc:chgData name="MATTEO DELLA ROCCA" userId="ed082793-34a1-4353-b9ee-b430c4e1632f" providerId="ADAL" clId="{B3D1AF2D-19A3-4957-A049-CDCA0D2E3E2B}" dt="2023-02-17T14:43:25.773" v="4476"/>
        <pc:sldMkLst>
          <pc:docMk/>
          <pc:sldMk cId="1192323472" sldId="301"/>
        </pc:sldMkLst>
        <pc:spChg chg="add del mod">
          <ac:chgData name="MATTEO DELLA ROCCA" userId="ed082793-34a1-4353-b9ee-b430c4e1632f" providerId="ADAL" clId="{B3D1AF2D-19A3-4957-A049-CDCA0D2E3E2B}" dt="2023-02-10T16:49:37.941" v="3522" actId="478"/>
          <ac:spMkLst>
            <pc:docMk/>
            <pc:sldMk cId="1192323472" sldId="301"/>
            <ac:spMk id="3" creationId="{0A9F9A1A-5B13-99FF-A927-92C143BF30B0}"/>
          </ac:spMkLst>
        </pc:spChg>
        <pc:spChg chg="mod">
          <ac:chgData name="MATTEO DELLA ROCCA" userId="ed082793-34a1-4353-b9ee-b430c4e1632f" providerId="ADAL" clId="{B3D1AF2D-19A3-4957-A049-CDCA0D2E3E2B}" dt="2023-02-17T14:20:56.783" v="3997" actId="20577"/>
          <ac:spMkLst>
            <pc:docMk/>
            <pc:sldMk cId="1192323472" sldId="301"/>
            <ac:spMk id="1934" creationId="{00000000-0000-0000-0000-000000000000}"/>
          </ac:spMkLst>
        </pc:spChg>
        <pc:spChg chg="del">
          <ac:chgData name="MATTEO DELLA ROCCA" userId="ed082793-34a1-4353-b9ee-b430c4e1632f" providerId="ADAL" clId="{B3D1AF2D-19A3-4957-A049-CDCA0D2E3E2B}" dt="2023-02-10T14:40:48.075" v="880" actId="478"/>
          <ac:spMkLst>
            <pc:docMk/>
            <pc:sldMk cId="1192323472" sldId="301"/>
            <ac:spMk id="2009" creationId="{00000000-0000-0000-0000-000000000000}"/>
          </ac:spMkLst>
        </pc:spChg>
        <pc:grpChg chg="del mod">
          <ac:chgData name="MATTEO DELLA ROCCA" userId="ed082793-34a1-4353-b9ee-b430c4e1632f" providerId="ADAL" clId="{B3D1AF2D-19A3-4957-A049-CDCA0D2E3E2B}" dt="2023-02-10T14:38:13.270" v="851" actId="478"/>
          <ac:grpSpMkLst>
            <pc:docMk/>
            <pc:sldMk cId="1192323472" sldId="301"/>
            <ac:grpSpMk id="1936" creationId="{00000000-0000-0000-0000-000000000000}"/>
          </ac:grpSpMkLst>
        </pc:grpChg>
        <pc:grpChg chg="del mod">
          <ac:chgData name="MATTEO DELLA ROCCA" userId="ed082793-34a1-4353-b9ee-b430c4e1632f" providerId="ADAL" clId="{B3D1AF2D-19A3-4957-A049-CDCA0D2E3E2B}" dt="2023-02-10T14:38:06.802" v="847" actId="478"/>
          <ac:grpSpMkLst>
            <pc:docMk/>
            <pc:sldMk cId="1192323472" sldId="301"/>
            <ac:grpSpMk id="1952" creationId="{00000000-0000-0000-0000-000000000000}"/>
          </ac:grpSpMkLst>
        </pc:grpChg>
        <pc:grpChg chg="del mod">
          <ac:chgData name="MATTEO DELLA ROCCA" userId="ed082793-34a1-4353-b9ee-b430c4e1632f" providerId="ADAL" clId="{B3D1AF2D-19A3-4957-A049-CDCA0D2E3E2B}" dt="2023-02-10T14:38:09.119" v="849" actId="478"/>
          <ac:grpSpMkLst>
            <pc:docMk/>
            <pc:sldMk cId="1192323472" sldId="301"/>
            <ac:grpSpMk id="1971" creationId="{00000000-0000-0000-0000-000000000000}"/>
          </ac:grpSpMkLst>
        </pc:grpChg>
        <pc:grpChg chg="del mod">
          <ac:chgData name="MATTEO DELLA ROCCA" userId="ed082793-34a1-4353-b9ee-b430c4e1632f" providerId="ADAL" clId="{B3D1AF2D-19A3-4957-A049-CDCA0D2E3E2B}" dt="2023-02-10T14:38:11.182" v="850" actId="478"/>
          <ac:grpSpMkLst>
            <pc:docMk/>
            <pc:sldMk cId="1192323472" sldId="301"/>
            <ac:grpSpMk id="1984" creationId="{00000000-0000-0000-0000-000000000000}"/>
          </ac:grpSpMkLst>
        </pc:grpChg>
        <pc:grpChg chg="del mod">
          <ac:chgData name="MATTEO DELLA ROCCA" userId="ed082793-34a1-4353-b9ee-b430c4e1632f" providerId="ADAL" clId="{B3D1AF2D-19A3-4957-A049-CDCA0D2E3E2B}" dt="2023-02-10T14:40:48.812" v="881" actId="478"/>
          <ac:grpSpMkLst>
            <pc:docMk/>
            <pc:sldMk cId="1192323472" sldId="301"/>
            <ac:grpSpMk id="1999" creationId="{00000000-0000-0000-0000-000000000000}"/>
          </ac:grpSpMkLst>
        </pc:grpChg>
        <pc:graphicFrameChg chg="add del mod modGraphic">
          <ac:chgData name="MATTEO DELLA ROCCA" userId="ed082793-34a1-4353-b9ee-b430c4e1632f" providerId="ADAL" clId="{B3D1AF2D-19A3-4957-A049-CDCA0D2E3E2B}" dt="2023-02-10T15:03:06.967" v="1314" actId="478"/>
          <ac:graphicFrameMkLst>
            <pc:docMk/>
            <pc:sldMk cId="1192323472" sldId="301"/>
            <ac:graphicFrameMk id="2" creationId="{C0767706-753B-382D-59F7-324388D7EB7F}"/>
          </ac:graphicFrameMkLst>
        </pc:graphicFrameChg>
        <pc:graphicFrameChg chg="add mod">
          <ac:chgData name="MATTEO DELLA ROCCA" userId="ed082793-34a1-4353-b9ee-b430c4e1632f" providerId="ADAL" clId="{B3D1AF2D-19A3-4957-A049-CDCA0D2E3E2B}" dt="2023-02-10T14:39:26.912" v="866" actId="571"/>
          <ac:graphicFrameMkLst>
            <pc:docMk/>
            <pc:sldMk cId="1192323472" sldId="301"/>
            <ac:graphicFrameMk id="3" creationId="{B5A929C6-ADDA-0611-4333-90C3A4C1F685}"/>
          </ac:graphicFrameMkLst>
        </pc:graphicFrameChg>
        <pc:graphicFrameChg chg="mod modGraphic">
          <ac:chgData name="MATTEO DELLA ROCCA" userId="ed082793-34a1-4353-b9ee-b430c4e1632f" providerId="ADAL" clId="{B3D1AF2D-19A3-4957-A049-CDCA0D2E3E2B}" dt="2023-02-10T15:07:47.313" v="1346" actId="1076"/>
          <ac:graphicFrameMkLst>
            <pc:docMk/>
            <pc:sldMk cId="1192323472" sldId="301"/>
            <ac:graphicFrameMk id="1935" creationId="{00000000-0000-0000-0000-000000000000}"/>
          </ac:graphicFrameMkLst>
        </pc:graphicFrameChg>
      </pc:sldChg>
      <pc:sldChg chg="addSp delSp modSp add mod ord modTransition">
        <pc:chgData name="MATTEO DELLA ROCCA" userId="ed082793-34a1-4353-b9ee-b430c4e1632f" providerId="ADAL" clId="{B3D1AF2D-19A3-4957-A049-CDCA0D2E3E2B}" dt="2023-02-17T14:43:25.773" v="4476"/>
        <pc:sldMkLst>
          <pc:docMk/>
          <pc:sldMk cId="3119311595" sldId="302"/>
        </pc:sldMkLst>
        <pc:spChg chg="add del mod">
          <ac:chgData name="MATTEO DELLA ROCCA" userId="ed082793-34a1-4353-b9ee-b430c4e1632f" providerId="ADAL" clId="{B3D1AF2D-19A3-4957-A049-CDCA0D2E3E2B}" dt="2023-02-10T15:02:00.980" v="1286" actId="478"/>
          <ac:spMkLst>
            <pc:docMk/>
            <pc:sldMk cId="3119311595" sldId="302"/>
            <ac:spMk id="2" creationId="{62ACAB9D-3294-FE30-B028-A744ACCA9272}"/>
          </ac:spMkLst>
        </pc:spChg>
        <pc:spChg chg="add mod">
          <ac:chgData name="MATTEO DELLA ROCCA" userId="ed082793-34a1-4353-b9ee-b430c4e1632f" providerId="ADAL" clId="{B3D1AF2D-19A3-4957-A049-CDCA0D2E3E2B}" dt="2023-02-17T14:21:21.646" v="4010" actId="5793"/>
          <ac:spMkLst>
            <pc:docMk/>
            <pc:sldMk cId="3119311595" sldId="302"/>
            <ac:spMk id="3" creationId="{82B653AE-E2FE-91E6-84E0-C40785168685}"/>
          </ac:spMkLst>
        </pc:spChg>
        <pc:spChg chg="add del mod">
          <ac:chgData name="MATTEO DELLA ROCCA" userId="ed082793-34a1-4353-b9ee-b430c4e1632f" providerId="ADAL" clId="{B3D1AF2D-19A3-4957-A049-CDCA0D2E3E2B}" dt="2023-02-10T16:49:35.941" v="3521" actId="478"/>
          <ac:spMkLst>
            <pc:docMk/>
            <pc:sldMk cId="3119311595" sldId="302"/>
            <ac:spMk id="4" creationId="{D15CEACA-5C1A-D79B-B3D6-426FE47708C5}"/>
          </ac:spMkLst>
        </pc:spChg>
        <pc:spChg chg="mod">
          <ac:chgData name="MATTEO DELLA ROCCA" userId="ed082793-34a1-4353-b9ee-b430c4e1632f" providerId="ADAL" clId="{B3D1AF2D-19A3-4957-A049-CDCA0D2E3E2B}" dt="2023-02-17T14:21:14.579" v="3998" actId="20577"/>
          <ac:spMkLst>
            <pc:docMk/>
            <pc:sldMk cId="3119311595" sldId="302"/>
            <ac:spMk id="2874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6:01:36.249" v="2674" actId="108"/>
          <ac:spMkLst>
            <pc:docMk/>
            <pc:sldMk cId="3119311595" sldId="302"/>
            <ac:spMk id="2881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6:01:40.921" v="2675" actId="108"/>
          <ac:spMkLst>
            <pc:docMk/>
            <pc:sldMk cId="3119311595" sldId="302"/>
            <ac:spMk id="2882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4:49:02.815" v="991"/>
          <ac:spMkLst>
            <pc:docMk/>
            <pc:sldMk cId="3119311595" sldId="302"/>
            <ac:spMk id="2884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6:01:32.436" v="2672" actId="14100"/>
          <ac:spMkLst>
            <pc:docMk/>
            <pc:sldMk cId="3119311595" sldId="302"/>
            <ac:spMk id="2885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4:53:50.827" v="1159" actId="20577"/>
          <ac:spMkLst>
            <pc:docMk/>
            <pc:sldMk cId="3119311595" sldId="302"/>
            <ac:spMk id="2887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6:01:48.434" v="2677" actId="108"/>
          <ac:spMkLst>
            <pc:docMk/>
            <pc:sldMk cId="3119311595" sldId="302"/>
            <ac:spMk id="2888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7T14:21:34.148" v="4011" actId="790"/>
          <ac:spMkLst>
            <pc:docMk/>
            <pc:sldMk cId="3119311595" sldId="302"/>
            <ac:spMk id="2890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6:01:44.406" v="2676" actId="108"/>
          <ac:spMkLst>
            <pc:docMk/>
            <pc:sldMk cId="3119311595" sldId="302"/>
            <ac:spMk id="2891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4:49:20.237" v="1036" actId="6549"/>
          <ac:spMkLst>
            <pc:docMk/>
            <pc:sldMk cId="3119311595" sldId="302"/>
            <ac:spMk id="2892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4:57:18.570" v="1214" actId="20577"/>
          <ac:spMkLst>
            <pc:docMk/>
            <pc:sldMk cId="3119311595" sldId="302"/>
            <ac:spMk id="2893" creationId="{00000000-0000-0000-0000-000000000000}"/>
          </ac:spMkLst>
        </pc:spChg>
        <pc:grpChg chg="mod">
          <ac:chgData name="MATTEO DELLA ROCCA" userId="ed082793-34a1-4353-b9ee-b430c4e1632f" providerId="ADAL" clId="{B3D1AF2D-19A3-4957-A049-CDCA0D2E3E2B}" dt="2023-02-10T15:12:03.302" v="1425" actId="14100"/>
          <ac:grpSpMkLst>
            <pc:docMk/>
            <pc:sldMk cId="3119311595" sldId="302"/>
            <ac:grpSpMk id="2886" creationId="{00000000-0000-0000-0000-000000000000}"/>
          </ac:grpSpMkLst>
        </pc:grpChg>
        <pc:grpChg chg="mod">
          <ac:chgData name="MATTEO DELLA ROCCA" userId="ed082793-34a1-4353-b9ee-b430c4e1632f" providerId="ADAL" clId="{B3D1AF2D-19A3-4957-A049-CDCA0D2E3E2B}" dt="2023-02-10T15:12:00.976" v="1424" actId="14100"/>
          <ac:grpSpMkLst>
            <pc:docMk/>
            <pc:sldMk cId="3119311595" sldId="302"/>
            <ac:grpSpMk id="2889" creationId="{00000000-0000-0000-0000-000000000000}"/>
          </ac:grpSpMkLst>
        </pc:grpChg>
        <pc:grpChg chg="del">
          <ac:chgData name="MATTEO DELLA ROCCA" userId="ed082793-34a1-4353-b9ee-b430c4e1632f" providerId="ADAL" clId="{B3D1AF2D-19A3-4957-A049-CDCA0D2E3E2B}" dt="2023-02-10T14:58:09.440" v="1217" actId="478"/>
          <ac:grpSpMkLst>
            <pc:docMk/>
            <pc:sldMk cId="3119311595" sldId="302"/>
            <ac:grpSpMk id="2894" creationId="{00000000-0000-0000-0000-000000000000}"/>
          </ac:grpSpMkLst>
        </pc:grpChg>
        <pc:grpChg chg="del">
          <ac:chgData name="MATTEO DELLA ROCCA" userId="ed082793-34a1-4353-b9ee-b430c4e1632f" providerId="ADAL" clId="{B3D1AF2D-19A3-4957-A049-CDCA0D2E3E2B}" dt="2023-02-10T15:00:35.924" v="1237" actId="478"/>
          <ac:grpSpMkLst>
            <pc:docMk/>
            <pc:sldMk cId="3119311595" sldId="302"/>
            <ac:grpSpMk id="2905" creationId="{00000000-0000-0000-0000-000000000000}"/>
          </ac:grpSpMkLst>
        </pc:grpChg>
        <pc:grpChg chg="del">
          <ac:chgData name="MATTEO DELLA ROCCA" userId="ed082793-34a1-4353-b9ee-b430c4e1632f" providerId="ADAL" clId="{B3D1AF2D-19A3-4957-A049-CDCA0D2E3E2B}" dt="2023-02-10T15:01:11.182" v="1242" actId="478"/>
          <ac:grpSpMkLst>
            <pc:docMk/>
            <pc:sldMk cId="3119311595" sldId="302"/>
            <ac:grpSpMk id="2918" creationId="{00000000-0000-0000-0000-000000000000}"/>
          </ac:grpSpMkLst>
        </pc:grpChg>
        <pc:grpChg chg="del">
          <ac:chgData name="MATTEO DELLA ROCCA" userId="ed082793-34a1-4353-b9ee-b430c4e1632f" providerId="ADAL" clId="{B3D1AF2D-19A3-4957-A049-CDCA0D2E3E2B}" dt="2023-02-10T14:58:56.210" v="1223" actId="478"/>
          <ac:grpSpMkLst>
            <pc:docMk/>
            <pc:sldMk cId="3119311595" sldId="302"/>
            <ac:grpSpMk id="2927" creationId="{00000000-0000-0000-0000-000000000000}"/>
          </ac:grpSpMkLst>
        </pc:grpChg>
        <pc:picChg chg="add mod">
          <ac:chgData name="MATTEO DELLA ROCCA" userId="ed082793-34a1-4353-b9ee-b430c4e1632f" providerId="ADAL" clId="{B3D1AF2D-19A3-4957-A049-CDCA0D2E3E2B}" dt="2023-02-10T15:04:50.722" v="1336" actId="1076"/>
          <ac:picMkLst>
            <pc:docMk/>
            <pc:sldMk cId="3119311595" sldId="302"/>
            <ac:picMk id="3074" creationId="{5C4801C0-7D46-27A1-8829-B9E51D31164B}"/>
          </ac:picMkLst>
        </pc:picChg>
        <pc:picChg chg="add mod">
          <ac:chgData name="MATTEO DELLA ROCCA" userId="ed082793-34a1-4353-b9ee-b430c4e1632f" providerId="ADAL" clId="{B3D1AF2D-19A3-4957-A049-CDCA0D2E3E2B}" dt="2023-02-10T15:04:40.972" v="1333" actId="1076"/>
          <ac:picMkLst>
            <pc:docMk/>
            <pc:sldMk cId="3119311595" sldId="302"/>
            <ac:picMk id="3076" creationId="{78726404-73B2-6BC3-1E58-7A4EC800E85D}"/>
          </ac:picMkLst>
        </pc:picChg>
        <pc:picChg chg="add mod">
          <ac:chgData name="MATTEO DELLA ROCCA" userId="ed082793-34a1-4353-b9ee-b430c4e1632f" providerId="ADAL" clId="{B3D1AF2D-19A3-4957-A049-CDCA0D2E3E2B}" dt="2023-02-10T15:04:37.034" v="1332" actId="1076"/>
          <ac:picMkLst>
            <pc:docMk/>
            <pc:sldMk cId="3119311595" sldId="302"/>
            <ac:picMk id="3078" creationId="{EF5FB2C4-7BFB-A580-84BF-AEEC06B177D6}"/>
          </ac:picMkLst>
        </pc:picChg>
        <pc:picChg chg="add mod">
          <ac:chgData name="MATTEO DELLA ROCCA" userId="ed082793-34a1-4353-b9ee-b430c4e1632f" providerId="ADAL" clId="{B3D1AF2D-19A3-4957-A049-CDCA0D2E3E2B}" dt="2023-02-10T15:04:31.487" v="1331" actId="14100"/>
          <ac:picMkLst>
            <pc:docMk/>
            <pc:sldMk cId="3119311595" sldId="302"/>
            <ac:picMk id="3080" creationId="{597B417D-E0D8-21DE-5C67-1F457BA59EB9}"/>
          </ac:picMkLst>
        </pc:picChg>
      </pc:sldChg>
      <pc:sldChg chg="addSp delSp modSp add mod modTransition modAnim">
        <pc:chgData name="MATTEO DELLA ROCCA" userId="ed082793-34a1-4353-b9ee-b430c4e1632f" providerId="ADAL" clId="{B3D1AF2D-19A3-4957-A049-CDCA0D2E3E2B}" dt="2023-02-17T14:43:25.773" v="4476"/>
        <pc:sldMkLst>
          <pc:docMk/>
          <pc:sldMk cId="70233361" sldId="303"/>
        </pc:sldMkLst>
        <pc:spChg chg="del">
          <ac:chgData name="MATTEO DELLA ROCCA" userId="ed082793-34a1-4353-b9ee-b430c4e1632f" providerId="ADAL" clId="{B3D1AF2D-19A3-4957-A049-CDCA0D2E3E2B}" dt="2023-02-10T16:49:47.864" v="3525" actId="478"/>
          <ac:spMkLst>
            <pc:docMk/>
            <pc:sldMk cId="70233361" sldId="303"/>
            <ac:spMk id="2" creationId="{4AB16FC2-80CA-6890-5C6E-5864A12A382C}"/>
          </ac:spMkLst>
        </pc:spChg>
        <pc:spChg chg="mod">
          <ac:chgData name="MATTEO DELLA ROCCA" userId="ed082793-34a1-4353-b9ee-b430c4e1632f" providerId="ADAL" clId="{B3D1AF2D-19A3-4957-A049-CDCA0D2E3E2B}" dt="2023-02-17T14:08:43.484" v="3698" actId="20577"/>
          <ac:spMkLst>
            <pc:docMk/>
            <pc:sldMk cId="70233361" sldId="303"/>
            <ac:spMk id="3" creationId="{C77E3120-41F4-04A0-578A-337DD65B969B}"/>
          </ac:spMkLst>
        </pc:spChg>
        <pc:spChg chg="mod">
          <ac:chgData name="MATTEO DELLA ROCCA" userId="ed082793-34a1-4353-b9ee-b430c4e1632f" providerId="ADAL" clId="{B3D1AF2D-19A3-4957-A049-CDCA0D2E3E2B}" dt="2023-02-10T15:20:17.605" v="1753" actId="6549"/>
          <ac:spMkLst>
            <pc:docMk/>
            <pc:sldMk cId="70233361" sldId="303"/>
            <ac:spMk id="4" creationId="{08727F03-0E09-B48B-FEB1-D21D6639DAEF}"/>
          </ac:spMkLst>
        </pc:spChg>
        <pc:spChg chg="add mod">
          <ac:chgData name="MATTEO DELLA ROCCA" userId="ed082793-34a1-4353-b9ee-b430c4e1632f" providerId="ADAL" clId="{B3D1AF2D-19A3-4957-A049-CDCA0D2E3E2B}" dt="2023-02-17T14:08:08.250" v="3687" actId="14100"/>
          <ac:spMkLst>
            <pc:docMk/>
            <pc:sldMk cId="70233361" sldId="303"/>
            <ac:spMk id="5" creationId="{CE6DB279-14A9-7270-24E7-75BE835BD54B}"/>
          </ac:spMkLst>
        </pc:spChg>
        <pc:spChg chg="del mod topLvl">
          <ac:chgData name="MATTEO DELLA ROCCA" userId="ed082793-34a1-4353-b9ee-b430c4e1632f" providerId="ADAL" clId="{B3D1AF2D-19A3-4957-A049-CDCA0D2E3E2B}" dt="2023-02-10T15:13:39.959" v="1614" actId="478"/>
          <ac:spMkLst>
            <pc:docMk/>
            <pc:sldMk cId="70233361" sldId="303"/>
            <ac:spMk id="6" creationId="{7ABE22C1-CDB1-5915-8F7B-D6A01039607C}"/>
          </ac:spMkLst>
        </pc:spChg>
        <pc:spChg chg="add mod">
          <ac:chgData name="MATTEO DELLA ROCCA" userId="ed082793-34a1-4353-b9ee-b430c4e1632f" providerId="ADAL" clId="{B3D1AF2D-19A3-4957-A049-CDCA0D2E3E2B}" dt="2023-02-17T14:08:27.452" v="3691" actId="1076"/>
          <ac:spMkLst>
            <pc:docMk/>
            <pc:sldMk cId="70233361" sldId="303"/>
            <ac:spMk id="21" creationId="{6F146B32-9F16-363D-852F-2797046C3967}"/>
          </ac:spMkLst>
        </pc:spChg>
        <pc:spChg chg="add mod">
          <ac:chgData name="MATTEO DELLA ROCCA" userId="ed082793-34a1-4353-b9ee-b430c4e1632f" providerId="ADAL" clId="{B3D1AF2D-19A3-4957-A049-CDCA0D2E3E2B}" dt="2023-02-10T16:58:11.558" v="3603" actId="255"/>
          <ac:spMkLst>
            <pc:docMk/>
            <pc:sldMk cId="70233361" sldId="303"/>
            <ac:spMk id="23" creationId="{249D64CC-8FE6-45F1-3349-9546C9829139}"/>
          </ac:spMkLst>
        </pc:spChg>
        <pc:spChg chg="add mod">
          <ac:chgData name="MATTEO DELLA ROCCA" userId="ed082793-34a1-4353-b9ee-b430c4e1632f" providerId="ADAL" clId="{B3D1AF2D-19A3-4957-A049-CDCA0D2E3E2B}" dt="2023-02-10T15:33:46.953" v="2120" actId="571"/>
          <ac:spMkLst>
            <pc:docMk/>
            <pc:sldMk cId="70233361" sldId="303"/>
            <ac:spMk id="24" creationId="{63FD3AE6-3461-781A-EAE9-F27629C907C1}"/>
          </ac:spMkLst>
        </pc:spChg>
        <pc:grpChg chg="del topLvl">
          <ac:chgData name="MATTEO DELLA ROCCA" userId="ed082793-34a1-4353-b9ee-b430c4e1632f" providerId="ADAL" clId="{B3D1AF2D-19A3-4957-A049-CDCA0D2E3E2B}" dt="2023-02-10T15:13:41.554" v="1615" actId="478"/>
          <ac:grpSpMkLst>
            <pc:docMk/>
            <pc:sldMk cId="70233361" sldId="303"/>
            <ac:grpSpMk id="7" creationId="{8F1C0112-53F0-6D6F-C774-EB2F83152C46}"/>
          </ac:grpSpMkLst>
        </pc:grpChg>
        <pc:grpChg chg="del">
          <ac:chgData name="MATTEO DELLA ROCCA" userId="ed082793-34a1-4353-b9ee-b430c4e1632f" providerId="ADAL" clId="{B3D1AF2D-19A3-4957-A049-CDCA0D2E3E2B}" dt="2023-02-10T15:13:39.959" v="1614" actId="478"/>
          <ac:grpSpMkLst>
            <pc:docMk/>
            <pc:sldMk cId="70233361" sldId="303"/>
            <ac:grpSpMk id="20" creationId="{15E19C2C-3F5E-7A73-2EE0-B6B1EE3DD98E}"/>
          </ac:grpSpMkLst>
        </pc:grpChg>
        <pc:grpChg chg="del">
          <ac:chgData name="MATTEO DELLA ROCCA" userId="ed082793-34a1-4353-b9ee-b430c4e1632f" providerId="ADAL" clId="{B3D1AF2D-19A3-4957-A049-CDCA0D2E3E2B}" dt="2023-02-10T15:13:38.318" v="1612" actId="478"/>
          <ac:grpSpMkLst>
            <pc:docMk/>
            <pc:sldMk cId="70233361" sldId="303"/>
            <ac:grpSpMk id="37" creationId="{3815EB2A-3276-D910-5B21-8250EAECBCEB}"/>
          </ac:grpSpMkLst>
        </pc:grpChg>
        <pc:grpChg chg="del">
          <ac:chgData name="MATTEO DELLA ROCCA" userId="ed082793-34a1-4353-b9ee-b430c4e1632f" providerId="ADAL" clId="{B3D1AF2D-19A3-4957-A049-CDCA0D2E3E2B}" dt="2023-02-10T15:13:29.911" v="1609" actId="478"/>
          <ac:grpSpMkLst>
            <pc:docMk/>
            <pc:sldMk cId="70233361" sldId="303"/>
            <ac:grpSpMk id="73" creationId="{80E1CC88-D351-931B-450B-ACCC5C50F2DA}"/>
          </ac:grpSpMkLst>
        </pc:grpChg>
        <pc:picChg chg="del">
          <ac:chgData name="MATTEO DELLA ROCCA" userId="ed082793-34a1-4353-b9ee-b430c4e1632f" providerId="ADAL" clId="{B3D1AF2D-19A3-4957-A049-CDCA0D2E3E2B}" dt="2023-02-10T15:13:29.348" v="1608" actId="478"/>
          <ac:picMkLst>
            <pc:docMk/>
            <pc:sldMk cId="70233361" sldId="303"/>
            <ac:picMk id="2050" creationId="{7C2DA1C6-599B-8A03-6B9D-0E26F8B95300}"/>
          </ac:picMkLst>
        </pc:picChg>
        <pc:picChg chg="add mod">
          <ac:chgData name="MATTEO DELLA ROCCA" userId="ed082793-34a1-4353-b9ee-b430c4e1632f" providerId="ADAL" clId="{B3D1AF2D-19A3-4957-A049-CDCA0D2E3E2B}" dt="2023-02-17T14:08:32.239" v="3694" actId="1076"/>
          <ac:picMkLst>
            <pc:docMk/>
            <pc:sldMk cId="70233361" sldId="303"/>
            <ac:picMk id="4098" creationId="{FA7DBC89-151D-89B9-79C7-75DAA57558DF}"/>
          </ac:picMkLst>
        </pc:picChg>
        <pc:picChg chg="add mod">
          <ac:chgData name="MATTEO DELLA ROCCA" userId="ed082793-34a1-4353-b9ee-b430c4e1632f" providerId="ADAL" clId="{B3D1AF2D-19A3-4957-A049-CDCA0D2E3E2B}" dt="2023-02-10T16:58:14.904" v="3604" actId="1076"/>
          <ac:picMkLst>
            <pc:docMk/>
            <pc:sldMk cId="70233361" sldId="303"/>
            <ac:picMk id="4100" creationId="{7B651F2D-0CCC-06CB-C473-E5F4C4CA5D6E}"/>
          </ac:picMkLst>
        </pc:picChg>
      </pc:sldChg>
      <pc:sldChg chg="addSp delSp modSp mod modTransition">
        <pc:chgData name="MATTEO DELLA ROCCA" userId="ed082793-34a1-4353-b9ee-b430c4e1632f" providerId="ADAL" clId="{B3D1AF2D-19A3-4957-A049-CDCA0D2E3E2B}" dt="2023-02-17T14:43:25.773" v="4476"/>
        <pc:sldMkLst>
          <pc:docMk/>
          <pc:sldMk cId="2092165324" sldId="304"/>
        </pc:sldMkLst>
        <pc:spChg chg="add del mod">
          <ac:chgData name="MATTEO DELLA ROCCA" userId="ed082793-34a1-4353-b9ee-b430c4e1632f" providerId="ADAL" clId="{B3D1AF2D-19A3-4957-A049-CDCA0D2E3E2B}" dt="2023-02-10T16:49:33.098" v="3520" actId="478"/>
          <ac:spMkLst>
            <pc:docMk/>
            <pc:sldMk cId="2092165324" sldId="304"/>
            <ac:spMk id="15" creationId="{2F5E4E2C-0517-8C98-0021-360637742D8D}"/>
          </ac:spMkLst>
        </pc:spChg>
        <pc:spChg chg="mod">
          <ac:chgData name="MATTEO DELLA ROCCA" userId="ed082793-34a1-4353-b9ee-b430c4e1632f" providerId="ADAL" clId="{B3D1AF2D-19A3-4957-A049-CDCA0D2E3E2B}" dt="2023-02-17T14:33:51.721" v="4390" actId="20577"/>
          <ac:spMkLst>
            <pc:docMk/>
            <pc:sldMk cId="2092165324" sldId="304"/>
            <ac:spMk id="1514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7T14:26:10.543" v="4047" actId="1076"/>
          <ac:spMkLst>
            <pc:docMk/>
            <pc:sldMk cId="2092165324" sldId="304"/>
            <ac:spMk id="1518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5:51:07.157" v="2633"/>
          <ac:spMkLst>
            <pc:docMk/>
            <pc:sldMk cId="2092165324" sldId="304"/>
            <ac:spMk id="1522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7T14:25:09.798" v="4045" actId="1076"/>
          <ac:spMkLst>
            <pc:docMk/>
            <pc:sldMk cId="2092165324" sldId="304"/>
            <ac:spMk id="1528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7T14:25:00.713" v="4043" actId="14100"/>
          <ac:spMkLst>
            <pc:docMk/>
            <pc:sldMk cId="2092165324" sldId="304"/>
            <ac:spMk id="1529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7T14:24:32.410" v="4020" actId="14100"/>
          <ac:spMkLst>
            <pc:docMk/>
            <pc:sldMk cId="2092165324" sldId="304"/>
            <ac:spMk id="1530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5:49:01.406" v="2619" actId="404"/>
          <ac:spMkLst>
            <pc:docMk/>
            <pc:sldMk cId="2092165324" sldId="304"/>
            <ac:spMk id="1533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7T14:24:05.741" v="4014" actId="14100"/>
          <ac:spMkLst>
            <pc:docMk/>
            <pc:sldMk cId="2092165324" sldId="304"/>
            <ac:spMk id="1534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5:49:14.870" v="2622" actId="404"/>
          <ac:spMkLst>
            <pc:docMk/>
            <pc:sldMk cId="2092165324" sldId="304"/>
            <ac:spMk id="1535" creationId="{00000000-0000-0000-0000-000000000000}"/>
          </ac:spMkLst>
        </pc:spChg>
        <pc:spChg chg="mod ord">
          <ac:chgData name="MATTEO DELLA ROCCA" userId="ed082793-34a1-4353-b9ee-b430c4e1632f" providerId="ADAL" clId="{B3D1AF2D-19A3-4957-A049-CDCA0D2E3E2B}" dt="2023-02-17T14:24:20.407" v="4017" actId="14100"/>
          <ac:spMkLst>
            <pc:docMk/>
            <pc:sldMk cId="2092165324" sldId="304"/>
            <ac:spMk id="1536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7T14:24:24.391" v="4018" actId="14100"/>
          <ac:spMkLst>
            <pc:docMk/>
            <pc:sldMk cId="2092165324" sldId="304"/>
            <ac:spMk id="1543" creationId="{00000000-0000-0000-0000-000000000000}"/>
          </ac:spMkLst>
        </pc:spChg>
        <pc:grpChg chg="mod">
          <ac:chgData name="MATTEO DELLA ROCCA" userId="ed082793-34a1-4353-b9ee-b430c4e1632f" providerId="ADAL" clId="{B3D1AF2D-19A3-4957-A049-CDCA0D2E3E2B}" dt="2023-02-10T16:32:09.197" v="3118" actId="1076"/>
          <ac:grpSpMkLst>
            <pc:docMk/>
            <pc:sldMk cId="2092165324" sldId="304"/>
            <ac:grpSpMk id="1515" creationId="{00000000-0000-0000-0000-000000000000}"/>
          </ac:grpSpMkLst>
        </pc:grpChg>
        <pc:cxnChg chg="mod ord">
          <ac:chgData name="MATTEO DELLA ROCCA" userId="ed082793-34a1-4353-b9ee-b430c4e1632f" providerId="ADAL" clId="{B3D1AF2D-19A3-4957-A049-CDCA0D2E3E2B}" dt="2023-02-10T16:32:09.197" v="3118" actId="1076"/>
          <ac:cxnSpMkLst>
            <pc:docMk/>
            <pc:sldMk cId="2092165324" sldId="304"/>
            <ac:cxnSpMk id="21" creationId="{DF9025A8-F041-793F-A8C3-17D037FB37C4}"/>
          </ac:cxnSpMkLst>
        </pc:cxnChg>
        <pc:cxnChg chg="mod">
          <ac:chgData name="MATTEO DELLA ROCCA" userId="ed082793-34a1-4353-b9ee-b430c4e1632f" providerId="ADAL" clId="{B3D1AF2D-19A3-4957-A049-CDCA0D2E3E2B}" dt="2023-02-10T16:32:04.540" v="3117" actId="1076"/>
          <ac:cxnSpMkLst>
            <pc:docMk/>
            <pc:sldMk cId="2092165324" sldId="304"/>
            <ac:cxnSpMk id="23" creationId="{91A268D0-9301-01C4-C646-FC7E24DED127}"/>
          </ac:cxnSpMkLst>
        </pc:cxnChg>
        <pc:cxnChg chg="mod">
          <ac:chgData name="MATTEO DELLA ROCCA" userId="ed082793-34a1-4353-b9ee-b430c4e1632f" providerId="ADAL" clId="{B3D1AF2D-19A3-4957-A049-CDCA0D2E3E2B}" dt="2023-02-10T16:32:19.964" v="3120" actId="14100"/>
          <ac:cxnSpMkLst>
            <pc:docMk/>
            <pc:sldMk cId="2092165324" sldId="304"/>
            <ac:cxnSpMk id="1531" creationId="{00000000-0000-0000-0000-000000000000}"/>
          </ac:cxnSpMkLst>
        </pc:cxnChg>
        <pc:cxnChg chg="mod">
          <ac:chgData name="MATTEO DELLA ROCCA" userId="ed082793-34a1-4353-b9ee-b430c4e1632f" providerId="ADAL" clId="{B3D1AF2D-19A3-4957-A049-CDCA0D2E3E2B}" dt="2023-02-17T14:25:00.713" v="4043" actId="14100"/>
          <ac:cxnSpMkLst>
            <pc:docMk/>
            <pc:sldMk cId="2092165324" sldId="304"/>
            <ac:cxnSpMk id="1532" creationId="{00000000-0000-0000-0000-000000000000}"/>
          </ac:cxnSpMkLst>
        </pc:cxnChg>
        <pc:cxnChg chg="mod">
          <ac:chgData name="MATTEO DELLA ROCCA" userId="ed082793-34a1-4353-b9ee-b430c4e1632f" providerId="ADAL" clId="{B3D1AF2D-19A3-4957-A049-CDCA0D2E3E2B}" dt="2023-02-17T14:25:00.713" v="4043" actId="14100"/>
          <ac:cxnSpMkLst>
            <pc:docMk/>
            <pc:sldMk cId="2092165324" sldId="304"/>
            <ac:cxnSpMk id="1538" creationId="{00000000-0000-0000-0000-000000000000}"/>
          </ac:cxnSpMkLst>
        </pc:cxnChg>
        <pc:cxnChg chg="mod ord">
          <ac:chgData name="MATTEO DELLA ROCCA" userId="ed082793-34a1-4353-b9ee-b430c4e1632f" providerId="ADAL" clId="{B3D1AF2D-19A3-4957-A049-CDCA0D2E3E2B}" dt="2023-02-17T14:24:20.407" v="4017" actId="14100"/>
          <ac:cxnSpMkLst>
            <pc:docMk/>
            <pc:sldMk cId="2092165324" sldId="304"/>
            <ac:cxnSpMk id="1539" creationId="{00000000-0000-0000-0000-000000000000}"/>
          </ac:cxnSpMkLst>
        </pc:cxnChg>
        <pc:cxnChg chg="mod">
          <ac:chgData name="MATTEO DELLA ROCCA" userId="ed082793-34a1-4353-b9ee-b430c4e1632f" providerId="ADAL" clId="{B3D1AF2D-19A3-4957-A049-CDCA0D2E3E2B}" dt="2023-02-17T14:24:05.741" v="4014" actId="14100"/>
          <ac:cxnSpMkLst>
            <pc:docMk/>
            <pc:sldMk cId="2092165324" sldId="304"/>
            <ac:cxnSpMk id="1542" creationId="{00000000-0000-0000-0000-000000000000}"/>
          </ac:cxnSpMkLst>
        </pc:cxnChg>
      </pc:sldChg>
      <pc:sldChg chg="addSp delSp modSp add mod modTransition">
        <pc:chgData name="MATTEO DELLA ROCCA" userId="ed082793-34a1-4353-b9ee-b430c4e1632f" providerId="ADAL" clId="{B3D1AF2D-19A3-4957-A049-CDCA0D2E3E2B}" dt="2023-02-17T14:43:25.773" v="4476"/>
        <pc:sldMkLst>
          <pc:docMk/>
          <pc:sldMk cId="3925492012" sldId="306"/>
        </pc:sldMkLst>
        <pc:spChg chg="del">
          <ac:chgData name="MATTEO DELLA ROCCA" userId="ed082793-34a1-4353-b9ee-b430c4e1632f" providerId="ADAL" clId="{B3D1AF2D-19A3-4957-A049-CDCA0D2E3E2B}" dt="2023-02-10T16:49:45.926" v="3524" actId="478"/>
          <ac:spMkLst>
            <pc:docMk/>
            <pc:sldMk cId="3925492012" sldId="306"/>
            <ac:spMk id="2" creationId="{4AB16FC2-80CA-6890-5C6E-5864A12A382C}"/>
          </ac:spMkLst>
        </pc:spChg>
        <pc:spChg chg="mod">
          <ac:chgData name="MATTEO DELLA ROCCA" userId="ed082793-34a1-4353-b9ee-b430c4e1632f" providerId="ADAL" clId="{B3D1AF2D-19A3-4957-A049-CDCA0D2E3E2B}" dt="2023-02-17T14:09:11.421" v="3727" actId="20577"/>
          <ac:spMkLst>
            <pc:docMk/>
            <pc:sldMk cId="3925492012" sldId="306"/>
            <ac:spMk id="3" creationId="{C77E3120-41F4-04A0-578A-337DD65B969B}"/>
          </ac:spMkLst>
        </pc:spChg>
        <pc:spChg chg="del mod">
          <ac:chgData name="MATTEO DELLA ROCCA" userId="ed082793-34a1-4353-b9ee-b430c4e1632f" providerId="ADAL" clId="{B3D1AF2D-19A3-4957-A049-CDCA0D2E3E2B}" dt="2023-02-10T15:39:14.373" v="2269" actId="478"/>
          <ac:spMkLst>
            <pc:docMk/>
            <pc:sldMk cId="3925492012" sldId="306"/>
            <ac:spMk id="4" creationId="{08727F03-0E09-B48B-FEB1-D21D6639DAEF}"/>
          </ac:spMkLst>
        </pc:spChg>
        <pc:spChg chg="del mod">
          <ac:chgData name="MATTEO DELLA ROCCA" userId="ed082793-34a1-4353-b9ee-b430c4e1632f" providerId="ADAL" clId="{B3D1AF2D-19A3-4957-A049-CDCA0D2E3E2B}" dt="2023-02-17T14:15:04.707" v="3755" actId="478"/>
          <ac:spMkLst>
            <pc:docMk/>
            <pc:sldMk cId="3925492012" sldId="306"/>
            <ac:spMk id="5" creationId="{CE6DB279-14A9-7270-24E7-75BE835BD54B}"/>
          </ac:spMkLst>
        </pc:spChg>
        <pc:spChg chg="add mod">
          <ac:chgData name="MATTEO DELLA ROCCA" userId="ed082793-34a1-4353-b9ee-b430c4e1632f" providerId="ADAL" clId="{B3D1AF2D-19A3-4957-A049-CDCA0D2E3E2B}" dt="2023-02-17T14:19:18.597" v="3946" actId="1076"/>
          <ac:spMkLst>
            <pc:docMk/>
            <pc:sldMk cId="3925492012" sldId="306"/>
            <ac:spMk id="7" creationId="{A302DF91-1823-A9B5-0492-CBEC837DDB86}"/>
          </ac:spMkLst>
        </pc:spChg>
        <pc:spChg chg="add del mod">
          <ac:chgData name="MATTEO DELLA ROCCA" userId="ed082793-34a1-4353-b9ee-b430c4e1632f" providerId="ADAL" clId="{B3D1AF2D-19A3-4957-A049-CDCA0D2E3E2B}" dt="2023-02-10T15:44:34.058" v="2561" actId="478"/>
          <ac:spMkLst>
            <pc:docMk/>
            <pc:sldMk cId="3925492012" sldId="306"/>
            <ac:spMk id="8" creationId="{8C3305F1-7168-0F33-C1AE-59AF215EC00F}"/>
          </ac:spMkLst>
        </pc:spChg>
        <pc:spChg chg="add del mod">
          <ac:chgData name="MATTEO DELLA ROCCA" userId="ed082793-34a1-4353-b9ee-b430c4e1632f" providerId="ADAL" clId="{B3D1AF2D-19A3-4957-A049-CDCA0D2E3E2B}" dt="2023-02-10T15:47:05.185" v="2611" actId="478"/>
          <ac:spMkLst>
            <pc:docMk/>
            <pc:sldMk cId="3925492012" sldId="306"/>
            <ac:spMk id="10" creationId="{B6720EC7-84D0-6EDF-16C8-91D4AD5763A3}"/>
          </ac:spMkLst>
        </pc:spChg>
        <pc:spChg chg="del">
          <ac:chgData name="MATTEO DELLA ROCCA" userId="ed082793-34a1-4353-b9ee-b430c4e1632f" providerId="ADAL" clId="{B3D1AF2D-19A3-4957-A049-CDCA0D2E3E2B}" dt="2023-02-10T15:34:43.786" v="2136" actId="478"/>
          <ac:spMkLst>
            <pc:docMk/>
            <pc:sldMk cId="3925492012" sldId="306"/>
            <ac:spMk id="21" creationId="{6F146B32-9F16-363D-852F-2797046C3967}"/>
          </ac:spMkLst>
        </pc:spChg>
        <pc:picChg chg="add del mod">
          <ac:chgData name="MATTEO DELLA ROCCA" userId="ed082793-34a1-4353-b9ee-b430c4e1632f" providerId="ADAL" clId="{B3D1AF2D-19A3-4957-A049-CDCA0D2E3E2B}" dt="2023-02-17T14:18:53.605" v="3936" actId="478"/>
          <ac:picMkLst>
            <pc:docMk/>
            <pc:sldMk cId="3925492012" sldId="306"/>
            <ac:picMk id="6" creationId="{31C35F15-9867-3AE3-422A-0F273EE739BB}"/>
          </ac:picMkLst>
        </pc:picChg>
        <pc:picChg chg="add del mod">
          <ac:chgData name="MATTEO DELLA ROCCA" userId="ed082793-34a1-4353-b9ee-b430c4e1632f" providerId="ADAL" clId="{B3D1AF2D-19A3-4957-A049-CDCA0D2E3E2B}" dt="2023-02-17T14:14:31.580" v="3748" actId="478"/>
          <ac:picMkLst>
            <pc:docMk/>
            <pc:sldMk cId="3925492012" sldId="306"/>
            <ac:picMk id="1026" creationId="{93D6AD13-878B-9C70-9715-797414235608}"/>
          </ac:picMkLst>
        </pc:picChg>
        <pc:picChg chg="add mod">
          <ac:chgData name="MATTEO DELLA ROCCA" userId="ed082793-34a1-4353-b9ee-b430c4e1632f" providerId="ADAL" clId="{B3D1AF2D-19A3-4957-A049-CDCA0D2E3E2B}" dt="2023-02-17T14:19:25.912" v="3951" actId="1076"/>
          <ac:picMkLst>
            <pc:docMk/>
            <pc:sldMk cId="3925492012" sldId="306"/>
            <ac:picMk id="1028" creationId="{868C0A4F-02B4-5D0B-B967-2F1AD1BA57E8}"/>
          </ac:picMkLst>
        </pc:picChg>
        <pc:picChg chg="del">
          <ac:chgData name="MATTEO DELLA ROCCA" userId="ed082793-34a1-4353-b9ee-b430c4e1632f" providerId="ADAL" clId="{B3D1AF2D-19A3-4957-A049-CDCA0D2E3E2B}" dt="2023-02-10T15:32:02.714" v="2071" actId="478"/>
          <ac:picMkLst>
            <pc:docMk/>
            <pc:sldMk cId="3925492012" sldId="306"/>
            <ac:picMk id="4098" creationId="{FA7DBC89-151D-89B9-79C7-75DAA57558DF}"/>
          </ac:picMkLst>
        </pc:picChg>
        <pc:picChg chg="del">
          <ac:chgData name="MATTEO DELLA ROCCA" userId="ed082793-34a1-4353-b9ee-b430c4e1632f" providerId="ADAL" clId="{B3D1AF2D-19A3-4957-A049-CDCA0D2E3E2B}" dt="2023-02-10T15:34:44.708" v="2137" actId="478"/>
          <ac:picMkLst>
            <pc:docMk/>
            <pc:sldMk cId="3925492012" sldId="306"/>
            <ac:picMk id="4100" creationId="{7B651F2D-0CCC-06CB-C473-E5F4C4CA5D6E}"/>
          </ac:picMkLst>
        </pc:picChg>
        <pc:picChg chg="add mod">
          <ac:chgData name="MATTEO DELLA ROCCA" userId="ed082793-34a1-4353-b9ee-b430c4e1632f" providerId="ADAL" clId="{B3D1AF2D-19A3-4957-A049-CDCA0D2E3E2B}" dt="2023-02-17T14:19:23.724" v="3949" actId="1076"/>
          <ac:picMkLst>
            <pc:docMk/>
            <pc:sldMk cId="3925492012" sldId="306"/>
            <ac:picMk id="5122" creationId="{A7601F4F-8425-AB80-1AD1-1B73D02B78F5}"/>
          </ac:picMkLst>
        </pc:picChg>
      </pc:sldChg>
      <pc:sldChg chg="addSp delSp modSp mod modTransition">
        <pc:chgData name="MATTEO DELLA ROCCA" userId="ed082793-34a1-4353-b9ee-b430c4e1632f" providerId="ADAL" clId="{B3D1AF2D-19A3-4957-A049-CDCA0D2E3E2B}" dt="2023-02-17T14:43:25.773" v="4476"/>
        <pc:sldMkLst>
          <pc:docMk/>
          <pc:sldMk cId="2680821433" sldId="307"/>
        </pc:sldMkLst>
        <pc:spChg chg="mod">
          <ac:chgData name="MATTEO DELLA ROCCA" userId="ed082793-34a1-4353-b9ee-b430c4e1632f" providerId="ADAL" clId="{B3D1AF2D-19A3-4957-A049-CDCA0D2E3E2B}" dt="2023-02-10T16:40:53.848" v="3268" actId="1076"/>
          <ac:spMkLst>
            <pc:docMk/>
            <pc:sldMk cId="2680821433" sldId="307"/>
            <ac:spMk id="3" creationId="{9658D766-AFAC-5F4C-3672-D04A039656C0}"/>
          </ac:spMkLst>
        </pc:spChg>
        <pc:spChg chg="mod">
          <ac:chgData name="MATTEO DELLA ROCCA" userId="ed082793-34a1-4353-b9ee-b430c4e1632f" providerId="ADAL" clId="{B3D1AF2D-19A3-4957-A049-CDCA0D2E3E2B}" dt="2023-02-10T16:32:28.417" v="3123" actId="571"/>
          <ac:spMkLst>
            <pc:docMk/>
            <pc:sldMk cId="2680821433" sldId="307"/>
            <ac:spMk id="6" creationId="{6FB9392D-CC88-4725-4A6A-E9B0AD471893}"/>
          </ac:spMkLst>
        </pc:spChg>
        <pc:spChg chg="mod">
          <ac:chgData name="MATTEO DELLA ROCCA" userId="ed082793-34a1-4353-b9ee-b430c4e1632f" providerId="ADAL" clId="{B3D1AF2D-19A3-4957-A049-CDCA0D2E3E2B}" dt="2023-02-10T16:32:28.417" v="3123" actId="571"/>
          <ac:spMkLst>
            <pc:docMk/>
            <pc:sldMk cId="2680821433" sldId="307"/>
            <ac:spMk id="7" creationId="{D7876A38-723C-7E35-69D8-66AF0A37237A}"/>
          </ac:spMkLst>
        </pc:spChg>
        <pc:spChg chg="mod">
          <ac:chgData name="MATTEO DELLA ROCCA" userId="ed082793-34a1-4353-b9ee-b430c4e1632f" providerId="ADAL" clId="{B3D1AF2D-19A3-4957-A049-CDCA0D2E3E2B}" dt="2023-02-10T16:32:28.417" v="3123" actId="571"/>
          <ac:spMkLst>
            <pc:docMk/>
            <pc:sldMk cId="2680821433" sldId="307"/>
            <ac:spMk id="8" creationId="{CF282E8D-1C8D-B8E6-A60C-9D0A29CE11DD}"/>
          </ac:spMkLst>
        </pc:spChg>
        <pc:spChg chg="mod">
          <ac:chgData name="MATTEO DELLA ROCCA" userId="ed082793-34a1-4353-b9ee-b430c4e1632f" providerId="ADAL" clId="{B3D1AF2D-19A3-4957-A049-CDCA0D2E3E2B}" dt="2023-02-10T16:32:28.417" v="3123" actId="571"/>
          <ac:spMkLst>
            <pc:docMk/>
            <pc:sldMk cId="2680821433" sldId="307"/>
            <ac:spMk id="11" creationId="{98879BA1-A311-8442-5212-67D74F7A1DE0}"/>
          </ac:spMkLst>
        </pc:spChg>
        <pc:spChg chg="mod">
          <ac:chgData name="MATTEO DELLA ROCCA" userId="ed082793-34a1-4353-b9ee-b430c4e1632f" providerId="ADAL" clId="{B3D1AF2D-19A3-4957-A049-CDCA0D2E3E2B}" dt="2023-02-10T16:32:28.417" v="3123" actId="571"/>
          <ac:spMkLst>
            <pc:docMk/>
            <pc:sldMk cId="2680821433" sldId="307"/>
            <ac:spMk id="13" creationId="{B7F54530-45D5-B75E-AD3E-64CDE53210A3}"/>
          </ac:spMkLst>
        </pc:spChg>
        <pc:spChg chg="mod">
          <ac:chgData name="MATTEO DELLA ROCCA" userId="ed082793-34a1-4353-b9ee-b430c4e1632f" providerId="ADAL" clId="{B3D1AF2D-19A3-4957-A049-CDCA0D2E3E2B}" dt="2023-02-10T16:32:28.417" v="3123" actId="571"/>
          <ac:spMkLst>
            <pc:docMk/>
            <pc:sldMk cId="2680821433" sldId="307"/>
            <ac:spMk id="14" creationId="{B536F02B-3DBC-1ED2-CBC0-3D3D1C558314}"/>
          </ac:spMkLst>
        </pc:spChg>
        <pc:spChg chg="mod">
          <ac:chgData name="MATTEO DELLA ROCCA" userId="ed082793-34a1-4353-b9ee-b430c4e1632f" providerId="ADAL" clId="{B3D1AF2D-19A3-4957-A049-CDCA0D2E3E2B}" dt="2023-02-10T16:32:28.417" v="3123" actId="571"/>
          <ac:spMkLst>
            <pc:docMk/>
            <pc:sldMk cId="2680821433" sldId="307"/>
            <ac:spMk id="15" creationId="{00FB07CF-7828-67BC-27CF-B1FC835123B3}"/>
          </ac:spMkLst>
        </pc:spChg>
        <pc:spChg chg="mod">
          <ac:chgData name="MATTEO DELLA ROCCA" userId="ed082793-34a1-4353-b9ee-b430c4e1632f" providerId="ADAL" clId="{B3D1AF2D-19A3-4957-A049-CDCA0D2E3E2B}" dt="2023-02-10T16:32:28.417" v="3123" actId="571"/>
          <ac:spMkLst>
            <pc:docMk/>
            <pc:sldMk cId="2680821433" sldId="307"/>
            <ac:spMk id="16" creationId="{4EE7947E-7584-FB96-8433-8D84B1963F69}"/>
          </ac:spMkLst>
        </pc:spChg>
        <pc:spChg chg="mod">
          <ac:chgData name="MATTEO DELLA ROCCA" userId="ed082793-34a1-4353-b9ee-b430c4e1632f" providerId="ADAL" clId="{B3D1AF2D-19A3-4957-A049-CDCA0D2E3E2B}" dt="2023-02-10T16:32:28.417" v="3123" actId="571"/>
          <ac:spMkLst>
            <pc:docMk/>
            <pc:sldMk cId="2680821433" sldId="307"/>
            <ac:spMk id="17" creationId="{F5D746D9-5488-0C22-A36E-D0BDBADCB77E}"/>
          </ac:spMkLst>
        </pc:spChg>
        <pc:spChg chg="del mod">
          <ac:chgData name="MATTEO DELLA ROCCA" userId="ed082793-34a1-4353-b9ee-b430c4e1632f" providerId="ADAL" clId="{B3D1AF2D-19A3-4957-A049-CDCA0D2E3E2B}" dt="2023-02-10T16:40:47.270" v="3262" actId="478"/>
          <ac:spMkLst>
            <pc:docMk/>
            <pc:sldMk cId="2680821433" sldId="307"/>
            <ac:spMk id="18" creationId="{9339A090-D7F9-4460-2B8F-D07C6493C2A9}"/>
          </ac:spMkLst>
        </pc:spChg>
        <pc:spChg chg="mod">
          <ac:chgData name="MATTEO DELLA ROCCA" userId="ed082793-34a1-4353-b9ee-b430c4e1632f" providerId="ADAL" clId="{B3D1AF2D-19A3-4957-A049-CDCA0D2E3E2B}" dt="2023-02-10T16:32:28.417" v="3123" actId="571"/>
          <ac:spMkLst>
            <pc:docMk/>
            <pc:sldMk cId="2680821433" sldId="307"/>
            <ac:spMk id="19" creationId="{7B3D57CA-7CB5-5762-8664-0C4B62F30EE4}"/>
          </ac:spMkLst>
        </pc:spChg>
        <pc:spChg chg="mod">
          <ac:chgData name="MATTEO DELLA ROCCA" userId="ed082793-34a1-4353-b9ee-b430c4e1632f" providerId="ADAL" clId="{B3D1AF2D-19A3-4957-A049-CDCA0D2E3E2B}" dt="2023-02-10T16:32:28.417" v="3123" actId="571"/>
          <ac:spMkLst>
            <pc:docMk/>
            <pc:sldMk cId="2680821433" sldId="307"/>
            <ac:spMk id="20" creationId="{BCEFCC52-C2BE-F380-5F07-953964B6B3DB}"/>
          </ac:spMkLst>
        </pc:spChg>
        <pc:spChg chg="mod">
          <ac:chgData name="MATTEO DELLA ROCCA" userId="ed082793-34a1-4353-b9ee-b430c4e1632f" providerId="ADAL" clId="{B3D1AF2D-19A3-4957-A049-CDCA0D2E3E2B}" dt="2023-02-10T16:32:28.417" v="3123" actId="571"/>
          <ac:spMkLst>
            <pc:docMk/>
            <pc:sldMk cId="2680821433" sldId="307"/>
            <ac:spMk id="21" creationId="{B561F2DE-7156-92CD-9C0F-88AAB897344F}"/>
          </ac:spMkLst>
        </pc:spChg>
        <pc:spChg chg="mod">
          <ac:chgData name="MATTEO DELLA ROCCA" userId="ed082793-34a1-4353-b9ee-b430c4e1632f" providerId="ADAL" clId="{B3D1AF2D-19A3-4957-A049-CDCA0D2E3E2B}" dt="2023-02-10T16:32:28.417" v="3123" actId="571"/>
          <ac:spMkLst>
            <pc:docMk/>
            <pc:sldMk cId="2680821433" sldId="307"/>
            <ac:spMk id="23" creationId="{8C801F95-585E-F23C-8E04-C108A293ECF9}"/>
          </ac:spMkLst>
        </pc:spChg>
        <pc:spChg chg="mod">
          <ac:chgData name="MATTEO DELLA ROCCA" userId="ed082793-34a1-4353-b9ee-b430c4e1632f" providerId="ADAL" clId="{B3D1AF2D-19A3-4957-A049-CDCA0D2E3E2B}" dt="2023-02-10T16:32:28.417" v="3123" actId="571"/>
          <ac:spMkLst>
            <pc:docMk/>
            <pc:sldMk cId="2680821433" sldId="307"/>
            <ac:spMk id="24" creationId="{3E774DE4-CC76-8540-F98D-E4684E9D0375}"/>
          </ac:spMkLst>
        </pc:spChg>
        <pc:spChg chg="mod">
          <ac:chgData name="MATTEO DELLA ROCCA" userId="ed082793-34a1-4353-b9ee-b430c4e1632f" providerId="ADAL" clId="{B3D1AF2D-19A3-4957-A049-CDCA0D2E3E2B}" dt="2023-02-10T16:32:28.417" v="3123" actId="571"/>
          <ac:spMkLst>
            <pc:docMk/>
            <pc:sldMk cId="2680821433" sldId="307"/>
            <ac:spMk id="26" creationId="{B6A194E4-18BE-69D7-1AAB-4570AA2C8670}"/>
          </ac:spMkLst>
        </pc:spChg>
        <pc:spChg chg="mod">
          <ac:chgData name="MATTEO DELLA ROCCA" userId="ed082793-34a1-4353-b9ee-b430c4e1632f" providerId="ADAL" clId="{B3D1AF2D-19A3-4957-A049-CDCA0D2E3E2B}" dt="2023-02-10T16:32:28.417" v="3123" actId="571"/>
          <ac:spMkLst>
            <pc:docMk/>
            <pc:sldMk cId="2680821433" sldId="307"/>
            <ac:spMk id="27" creationId="{AB0695BC-7C7A-9CCF-FF12-159C4BCEC6CF}"/>
          </ac:spMkLst>
        </pc:spChg>
        <pc:spChg chg="mod">
          <ac:chgData name="MATTEO DELLA ROCCA" userId="ed082793-34a1-4353-b9ee-b430c4e1632f" providerId="ADAL" clId="{B3D1AF2D-19A3-4957-A049-CDCA0D2E3E2B}" dt="2023-02-10T16:32:28.417" v="3123" actId="571"/>
          <ac:spMkLst>
            <pc:docMk/>
            <pc:sldMk cId="2680821433" sldId="307"/>
            <ac:spMk id="28" creationId="{4EC54DEF-2AA7-BF3D-BA3C-1DDB39A7DBA3}"/>
          </ac:spMkLst>
        </pc:spChg>
        <pc:spChg chg="mod">
          <ac:chgData name="MATTEO DELLA ROCCA" userId="ed082793-34a1-4353-b9ee-b430c4e1632f" providerId="ADAL" clId="{B3D1AF2D-19A3-4957-A049-CDCA0D2E3E2B}" dt="2023-02-10T16:32:28.417" v="3123" actId="571"/>
          <ac:spMkLst>
            <pc:docMk/>
            <pc:sldMk cId="2680821433" sldId="307"/>
            <ac:spMk id="31" creationId="{4BEE2392-5400-4856-0047-35CBBDE61C1A}"/>
          </ac:spMkLst>
        </pc:spChg>
        <pc:spChg chg="mod">
          <ac:chgData name="MATTEO DELLA ROCCA" userId="ed082793-34a1-4353-b9ee-b430c4e1632f" providerId="ADAL" clId="{B3D1AF2D-19A3-4957-A049-CDCA0D2E3E2B}" dt="2023-02-10T16:41:35.169" v="3280" actId="1076"/>
          <ac:spMkLst>
            <pc:docMk/>
            <pc:sldMk cId="2680821433" sldId="307"/>
            <ac:spMk id="32" creationId="{AC5C3609-8EC1-E887-3EE3-6041CA11F3C1}"/>
          </ac:spMkLst>
        </pc:spChg>
        <pc:spChg chg="mod">
          <ac:chgData name="MATTEO DELLA ROCCA" userId="ed082793-34a1-4353-b9ee-b430c4e1632f" providerId="ADAL" clId="{B3D1AF2D-19A3-4957-A049-CDCA0D2E3E2B}" dt="2023-02-10T16:43:01.930" v="3298" actId="207"/>
          <ac:spMkLst>
            <pc:docMk/>
            <pc:sldMk cId="2680821433" sldId="307"/>
            <ac:spMk id="1500" creationId="{BB840C7C-7654-D2D4-1142-86F851103725}"/>
          </ac:spMkLst>
        </pc:spChg>
        <pc:spChg chg="mod">
          <ac:chgData name="MATTEO DELLA ROCCA" userId="ed082793-34a1-4353-b9ee-b430c4e1632f" providerId="ADAL" clId="{B3D1AF2D-19A3-4957-A049-CDCA0D2E3E2B}" dt="2023-02-10T16:43:18.744" v="3308" actId="20577"/>
          <ac:spMkLst>
            <pc:docMk/>
            <pc:sldMk cId="2680821433" sldId="307"/>
            <ac:spMk id="1505" creationId="{B102AEF9-FF53-4561-C41B-86491F03C961}"/>
          </ac:spMkLst>
        </pc:spChg>
        <pc:spChg chg="mod">
          <ac:chgData name="MATTEO DELLA ROCCA" userId="ed082793-34a1-4353-b9ee-b430c4e1632f" providerId="ADAL" clId="{B3D1AF2D-19A3-4957-A049-CDCA0D2E3E2B}" dt="2023-02-10T16:44:06.788" v="3384" actId="404"/>
          <ac:spMkLst>
            <pc:docMk/>
            <pc:sldMk cId="2680821433" sldId="307"/>
            <ac:spMk id="1514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6:40:45.582" v="3261" actId="1076"/>
          <ac:spMkLst>
            <pc:docMk/>
            <pc:sldMk cId="2680821433" sldId="307"/>
            <ac:spMk id="1516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6:41:11.151" v="3274" actId="1076"/>
          <ac:spMkLst>
            <pc:docMk/>
            <pc:sldMk cId="2680821433" sldId="307"/>
            <ac:spMk id="1517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6:39:37.482" v="3244" actId="571"/>
          <ac:spMkLst>
            <pc:docMk/>
            <pc:sldMk cId="2680821433" sldId="307"/>
            <ac:spMk id="1518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6:39:37.482" v="3244" actId="571"/>
          <ac:spMkLst>
            <pc:docMk/>
            <pc:sldMk cId="2680821433" sldId="307"/>
            <ac:spMk id="1521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6:39:37.482" v="3244" actId="571"/>
          <ac:spMkLst>
            <pc:docMk/>
            <pc:sldMk cId="2680821433" sldId="307"/>
            <ac:spMk id="1522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6:40:45.582" v="3261" actId="1076"/>
          <ac:spMkLst>
            <pc:docMk/>
            <pc:sldMk cId="2680821433" sldId="307"/>
            <ac:spMk id="1523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6:39:44.530" v="3248" actId="1076"/>
          <ac:spMkLst>
            <pc:docMk/>
            <pc:sldMk cId="2680821433" sldId="307"/>
            <ac:spMk id="1524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6:42:21.296" v="3290" actId="1076"/>
          <ac:spMkLst>
            <pc:docMk/>
            <pc:sldMk cId="2680821433" sldId="307"/>
            <ac:spMk id="1525" creationId="{00000000-0000-0000-0000-000000000000}"/>
          </ac:spMkLst>
        </pc:spChg>
        <pc:spChg chg="del mod">
          <ac:chgData name="MATTEO DELLA ROCCA" userId="ed082793-34a1-4353-b9ee-b430c4e1632f" providerId="ADAL" clId="{B3D1AF2D-19A3-4957-A049-CDCA0D2E3E2B}" dt="2023-02-10T16:39:40.014" v="3247" actId="478"/>
          <ac:spMkLst>
            <pc:docMk/>
            <pc:sldMk cId="2680821433" sldId="307"/>
            <ac:spMk id="1526" creationId="{00000000-0000-0000-0000-000000000000}"/>
          </ac:spMkLst>
        </pc:spChg>
        <pc:spChg chg="del mod">
          <ac:chgData name="MATTEO DELLA ROCCA" userId="ed082793-34a1-4353-b9ee-b430c4e1632f" providerId="ADAL" clId="{B3D1AF2D-19A3-4957-A049-CDCA0D2E3E2B}" dt="2023-02-10T16:39:38.685" v="3245" actId="478"/>
          <ac:spMkLst>
            <pc:docMk/>
            <pc:sldMk cId="2680821433" sldId="307"/>
            <ac:spMk id="1527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6:41:29.823" v="3278" actId="1076"/>
          <ac:spMkLst>
            <pc:docMk/>
            <pc:sldMk cId="2680821433" sldId="307"/>
            <ac:spMk id="1528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6:41:58.218" v="3287" actId="14100"/>
          <ac:spMkLst>
            <pc:docMk/>
            <pc:sldMk cId="2680821433" sldId="307"/>
            <ac:spMk id="1529" creationId="{00000000-0000-0000-0000-000000000000}"/>
          </ac:spMkLst>
        </pc:spChg>
        <pc:spChg chg="del mod">
          <ac:chgData name="MATTEO DELLA ROCCA" userId="ed082793-34a1-4353-b9ee-b430c4e1632f" providerId="ADAL" clId="{B3D1AF2D-19A3-4957-A049-CDCA0D2E3E2B}" dt="2023-02-10T16:40:50.505" v="3265" actId="478"/>
          <ac:spMkLst>
            <pc:docMk/>
            <pc:sldMk cId="2680821433" sldId="307"/>
            <ac:spMk id="1530" creationId="{00000000-0000-0000-0000-000000000000}"/>
          </ac:spMkLst>
        </pc:spChg>
        <pc:spChg chg="del mod">
          <ac:chgData name="MATTEO DELLA ROCCA" userId="ed082793-34a1-4353-b9ee-b430c4e1632f" providerId="ADAL" clId="{B3D1AF2D-19A3-4957-A049-CDCA0D2E3E2B}" dt="2023-02-10T16:35:01.831" v="3160" actId="478"/>
          <ac:spMkLst>
            <pc:docMk/>
            <pc:sldMk cId="2680821433" sldId="307"/>
            <ac:spMk id="1533" creationId="{00000000-0000-0000-0000-000000000000}"/>
          </ac:spMkLst>
        </pc:spChg>
        <pc:spChg chg="del mod">
          <ac:chgData name="MATTEO DELLA ROCCA" userId="ed082793-34a1-4353-b9ee-b430c4e1632f" providerId="ADAL" clId="{B3D1AF2D-19A3-4957-A049-CDCA0D2E3E2B}" dt="2023-02-10T16:37:17.809" v="3205" actId="478"/>
          <ac:spMkLst>
            <pc:docMk/>
            <pc:sldMk cId="2680821433" sldId="307"/>
            <ac:spMk id="1535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6:43:12.227" v="3299" actId="207"/>
          <ac:spMkLst>
            <pc:docMk/>
            <pc:sldMk cId="2680821433" sldId="307"/>
            <ac:spMk id="1536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6:39:37.482" v="3244" actId="571"/>
          <ac:spMkLst>
            <pc:docMk/>
            <pc:sldMk cId="2680821433" sldId="307"/>
            <ac:spMk id="1537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6:42:58.649" v="3297" actId="207"/>
          <ac:spMkLst>
            <pc:docMk/>
            <pc:sldMk cId="2680821433" sldId="307"/>
            <ac:spMk id="1543" creationId="{00000000-0000-0000-0000-000000000000}"/>
          </ac:spMkLst>
        </pc:spChg>
        <pc:spChg chg="add mod">
          <ac:chgData name="MATTEO DELLA ROCCA" userId="ed082793-34a1-4353-b9ee-b430c4e1632f" providerId="ADAL" clId="{B3D1AF2D-19A3-4957-A049-CDCA0D2E3E2B}" dt="2023-02-10T16:42:16.983" v="3288" actId="1076"/>
          <ac:spMkLst>
            <pc:docMk/>
            <pc:sldMk cId="2680821433" sldId="307"/>
            <ac:spMk id="1545" creationId="{B82109F6-D7D5-943A-4902-9B0399BA830B}"/>
          </ac:spMkLst>
        </pc:spChg>
        <pc:spChg chg="add mod">
          <ac:chgData name="MATTEO DELLA ROCCA" userId="ed082793-34a1-4353-b9ee-b430c4e1632f" providerId="ADAL" clId="{B3D1AF2D-19A3-4957-A049-CDCA0D2E3E2B}" dt="2023-02-10T16:42:19.015" v="3289" actId="1076"/>
          <ac:spMkLst>
            <pc:docMk/>
            <pc:sldMk cId="2680821433" sldId="307"/>
            <ac:spMk id="1546" creationId="{DEE20128-FD81-1A31-1515-6E23D3D5EF0D}"/>
          </ac:spMkLst>
        </pc:spChg>
        <pc:spChg chg="add del mod">
          <ac:chgData name="MATTEO DELLA ROCCA" userId="ed082793-34a1-4353-b9ee-b430c4e1632f" providerId="ADAL" clId="{B3D1AF2D-19A3-4957-A049-CDCA0D2E3E2B}" dt="2023-02-10T16:49:31.301" v="3519" actId="478"/>
          <ac:spMkLst>
            <pc:docMk/>
            <pc:sldMk cId="2680821433" sldId="307"/>
            <ac:spMk id="1564" creationId="{9FED9323-8066-55E5-77CE-5DC397701B49}"/>
          </ac:spMkLst>
        </pc:spChg>
        <pc:grpChg chg="add mod">
          <ac:chgData name="MATTEO DELLA ROCCA" userId="ed082793-34a1-4353-b9ee-b430c4e1632f" providerId="ADAL" clId="{B3D1AF2D-19A3-4957-A049-CDCA0D2E3E2B}" dt="2023-02-10T16:32:28.417" v="3123" actId="571"/>
          <ac:grpSpMkLst>
            <pc:docMk/>
            <pc:sldMk cId="2680821433" sldId="307"/>
            <ac:grpSpMk id="5" creationId="{F3C6D776-FEDD-1687-5F7F-63059AD99AA0}"/>
          </ac:grpSpMkLst>
        </pc:grpChg>
        <pc:grpChg chg="add del mod">
          <ac:chgData name="MATTEO DELLA ROCCA" userId="ed082793-34a1-4353-b9ee-b430c4e1632f" providerId="ADAL" clId="{B3D1AF2D-19A3-4957-A049-CDCA0D2E3E2B}" dt="2023-02-10T16:40:49.082" v="3264" actId="478"/>
          <ac:grpSpMkLst>
            <pc:docMk/>
            <pc:sldMk cId="2680821433" sldId="307"/>
            <ac:grpSpMk id="1515" creationId="{00000000-0000-0000-0000-000000000000}"/>
          </ac:grpSpMkLst>
        </pc:grpChg>
        <pc:cxnChg chg="mod">
          <ac:chgData name="MATTEO DELLA ROCCA" userId="ed082793-34a1-4353-b9ee-b430c4e1632f" providerId="ADAL" clId="{B3D1AF2D-19A3-4957-A049-CDCA0D2E3E2B}" dt="2023-02-10T16:32:28.417" v="3123" actId="571"/>
          <ac:cxnSpMkLst>
            <pc:docMk/>
            <pc:sldMk cId="2680821433" sldId="307"/>
            <ac:cxnSpMk id="9" creationId="{B3EF518B-5077-54E1-2ED0-F3FDC749D5CF}"/>
          </ac:cxnSpMkLst>
        </pc:cxnChg>
        <pc:cxnChg chg="mod">
          <ac:chgData name="MATTEO DELLA ROCCA" userId="ed082793-34a1-4353-b9ee-b430c4e1632f" providerId="ADAL" clId="{B3D1AF2D-19A3-4957-A049-CDCA0D2E3E2B}" dt="2023-02-10T16:32:28.417" v="3123" actId="571"/>
          <ac:cxnSpMkLst>
            <pc:docMk/>
            <pc:sldMk cId="2680821433" sldId="307"/>
            <ac:cxnSpMk id="10" creationId="{C379CC85-CE72-81F0-6C80-F92B57B08918}"/>
          </ac:cxnSpMkLst>
        </pc:cxnChg>
        <pc:cxnChg chg="del mod ord">
          <ac:chgData name="MATTEO DELLA ROCCA" userId="ed082793-34a1-4353-b9ee-b430c4e1632f" providerId="ADAL" clId="{B3D1AF2D-19A3-4957-A049-CDCA0D2E3E2B}" dt="2023-02-10T16:40:51.629" v="3266" actId="478"/>
          <ac:cxnSpMkLst>
            <pc:docMk/>
            <pc:sldMk cId="2680821433" sldId="307"/>
            <ac:cxnSpMk id="12" creationId="{E5DC9016-D95F-E121-0AA6-2732F6881624}"/>
          </ac:cxnSpMkLst>
        </pc:cxnChg>
        <pc:cxnChg chg="del mod">
          <ac:chgData name="MATTEO DELLA ROCCA" userId="ed082793-34a1-4353-b9ee-b430c4e1632f" providerId="ADAL" clId="{B3D1AF2D-19A3-4957-A049-CDCA0D2E3E2B}" dt="2023-02-10T16:40:58.619" v="3270" actId="478"/>
          <ac:cxnSpMkLst>
            <pc:docMk/>
            <pc:sldMk cId="2680821433" sldId="307"/>
            <ac:cxnSpMk id="22" creationId="{8A7CB9D5-7986-0B59-6CF3-892106C4CE7C}"/>
          </ac:cxnSpMkLst>
        </pc:cxnChg>
        <pc:cxnChg chg="mod">
          <ac:chgData name="MATTEO DELLA ROCCA" userId="ed082793-34a1-4353-b9ee-b430c4e1632f" providerId="ADAL" clId="{B3D1AF2D-19A3-4957-A049-CDCA0D2E3E2B}" dt="2023-02-10T16:41:58.218" v="3287" actId="14100"/>
          <ac:cxnSpMkLst>
            <pc:docMk/>
            <pc:sldMk cId="2680821433" sldId="307"/>
            <ac:cxnSpMk id="25" creationId="{3579A5FE-2DA1-AC38-A4AF-F3EEC8046107}"/>
          </ac:cxnSpMkLst>
        </pc:cxnChg>
        <pc:cxnChg chg="mod">
          <ac:chgData name="MATTEO DELLA ROCCA" userId="ed082793-34a1-4353-b9ee-b430c4e1632f" providerId="ADAL" clId="{B3D1AF2D-19A3-4957-A049-CDCA0D2E3E2B}" dt="2023-02-10T16:41:58.218" v="3287" actId="14100"/>
          <ac:cxnSpMkLst>
            <pc:docMk/>
            <pc:sldMk cId="2680821433" sldId="307"/>
            <ac:cxnSpMk id="29" creationId="{38FD307E-BA75-06E5-4F47-C344BC5605A1}"/>
          </ac:cxnSpMkLst>
        </pc:cxnChg>
        <pc:cxnChg chg="mod">
          <ac:chgData name="MATTEO DELLA ROCCA" userId="ed082793-34a1-4353-b9ee-b430c4e1632f" providerId="ADAL" clId="{B3D1AF2D-19A3-4957-A049-CDCA0D2E3E2B}" dt="2023-02-10T16:32:28.417" v="3123" actId="571"/>
          <ac:cxnSpMkLst>
            <pc:docMk/>
            <pc:sldMk cId="2680821433" sldId="307"/>
            <ac:cxnSpMk id="30" creationId="{8E4DB30E-844A-0FED-293A-08EE33DAAD5A}"/>
          </ac:cxnSpMkLst>
        </pc:cxnChg>
        <pc:cxnChg chg="mod">
          <ac:chgData name="MATTEO DELLA ROCCA" userId="ed082793-34a1-4353-b9ee-b430c4e1632f" providerId="ADAL" clId="{B3D1AF2D-19A3-4957-A049-CDCA0D2E3E2B}" dt="2023-02-10T16:41:42.700" v="3282" actId="14100"/>
          <ac:cxnSpMkLst>
            <pc:docMk/>
            <pc:sldMk cId="2680821433" sldId="307"/>
            <ac:cxnSpMk id="55" creationId="{67F96CA8-BD14-36D1-9D57-E5B65FB18B9A}"/>
          </ac:cxnSpMkLst>
        </pc:cxnChg>
        <pc:cxnChg chg="add mod">
          <ac:chgData name="MATTEO DELLA ROCCA" userId="ed082793-34a1-4353-b9ee-b430c4e1632f" providerId="ADAL" clId="{B3D1AF2D-19A3-4957-A049-CDCA0D2E3E2B}" dt="2023-02-10T16:39:03.961" v="3236" actId="14100"/>
          <ac:cxnSpMkLst>
            <pc:docMk/>
            <pc:sldMk cId="2680821433" sldId="307"/>
            <ac:cxnSpMk id="60" creationId="{33D64F6D-17A5-AB3D-6943-14668C9B11BA}"/>
          </ac:cxnSpMkLst>
        </pc:cxnChg>
        <pc:cxnChg chg="add del mod">
          <ac:chgData name="MATTEO DELLA ROCCA" userId="ed082793-34a1-4353-b9ee-b430c4e1632f" providerId="ADAL" clId="{B3D1AF2D-19A3-4957-A049-CDCA0D2E3E2B}" dt="2023-02-10T16:35:38.247" v="3172" actId="478"/>
          <ac:cxnSpMkLst>
            <pc:docMk/>
            <pc:sldMk cId="2680821433" sldId="307"/>
            <ac:cxnSpMk id="1472" creationId="{FDA73EDE-47D3-C1F3-8DDA-3F34666336E4}"/>
          </ac:cxnSpMkLst>
        </pc:cxnChg>
        <pc:cxnChg chg="del mod">
          <ac:chgData name="MATTEO DELLA ROCCA" userId="ed082793-34a1-4353-b9ee-b430c4e1632f" providerId="ADAL" clId="{B3D1AF2D-19A3-4957-A049-CDCA0D2E3E2B}" dt="2023-02-10T16:36:30.303" v="3192" actId="478"/>
          <ac:cxnSpMkLst>
            <pc:docMk/>
            <pc:sldMk cId="2680821433" sldId="307"/>
            <ac:cxnSpMk id="1480" creationId="{26F94AB1-F545-DB75-EC14-C23F344365AD}"/>
          </ac:cxnSpMkLst>
        </pc:cxnChg>
        <pc:cxnChg chg="add mod">
          <ac:chgData name="MATTEO DELLA ROCCA" userId="ed082793-34a1-4353-b9ee-b430c4e1632f" providerId="ADAL" clId="{B3D1AF2D-19A3-4957-A049-CDCA0D2E3E2B}" dt="2023-02-10T16:40:49.082" v="3264" actId="478"/>
          <ac:cxnSpMkLst>
            <pc:docMk/>
            <pc:sldMk cId="2680821433" sldId="307"/>
            <ac:cxnSpMk id="1487" creationId="{41855789-934C-CB41-BAB2-4FE7BF4B5238}"/>
          </ac:cxnSpMkLst>
        </pc:cxnChg>
        <pc:cxnChg chg="del mod">
          <ac:chgData name="MATTEO DELLA ROCCA" userId="ed082793-34a1-4353-b9ee-b430c4e1632f" providerId="ADAL" clId="{B3D1AF2D-19A3-4957-A049-CDCA0D2E3E2B}" dt="2023-02-10T16:37:19.278" v="3206" actId="478"/>
          <ac:cxnSpMkLst>
            <pc:docMk/>
            <pc:sldMk cId="2680821433" sldId="307"/>
            <ac:cxnSpMk id="1496" creationId="{DAB7086F-AFCF-2656-92CE-F81A2B312079}"/>
          </ac:cxnSpMkLst>
        </pc:cxnChg>
        <pc:cxnChg chg="del mod">
          <ac:chgData name="MATTEO DELLA ROCCA" userId="ed082793-34a1-4353-b9ee-b430c4e1632f" providerId="ADAL" clId="{B3D1AF2D-19A3-4957-A049-CDCA0D2E3E2B}" dt="2023-02-10T16:39:27.701" v="3243" actId="478"/>
          <ac:cxnSpMkLst>
            <pc:docMk/>
            <pc:sldMk cId="2680821433" sldId="307"/>
            <ac:cxnSpMk id="1501" creationId="{3E321A2E-5112-0304-0F48-F874C096E3E4}"/>
          </ac:cxnSpMkLst>
        </pc:cxnChg>
        <pc:cxnChg chg="mod">
          <ac:chgData name="MATTEO DELLA ROCCA" userId="ed082793-34a1-4353-b9ee-b430c4e1632f" providerId="ADAL" clId="{B3D1AF2D-19A3-4957-A049-CDCA0D2E3E2B}" dt="2023-02-10T16:40:49.082" v="3264" actId="478"/>
          <ac:cxnSpMkLst>
            <pc:docMk/>
            <pc:sldMk cId="2680821433" sldId="307"/>
            <ac:cxnSpMk id="1519" creationId="{00000000-0000-0000-0000-000000000000}"/>
          </ac:cxnSpMkLst>
        </pc:cxnChg>
        <pc:cxnChg chg="mod">
          <ac:chgData name="MATTEO DELLA ROCCA" userId="ed082793-34a1-4353-b9ee-b430c4e1632f" providerId="ADAL" clId="{B3D1AF2D-19A3-4957-A049-CDCA0D2E3E2B}" dt="2023-02-10T16:39:37.482" v="3244" actId="571"/>
          <ac:cxnSpMkLst>
            <pc:docMk/>
            <pc:sldMk cId="2680821433" sldId="307"/>
            <ac:cxnSpMk id="1520" creationId="{00000000-0000-0000-0000-000000000000}"/>
          </ac:cxnSpMkLst>
        </pc:cxnChg>
        <pc:cxnChg chg="add del">
          <ac:chgData name="MATTEO DELLA ROCCA" userId="ed082793-34a1-4353-b9ee-b430c4e1632f" providerId="ADAL" clId="{B3D1AF2D-19A3-4957-A049-CDCA0D2E3E2B}" dt="2023-02-10T16:35:19.649" v="3166" actId="478"/>
          <ac:cxnSpMkLst>
            <pc:docMk/>
            <pc:sldMk cId="2680821433" sldId="307"/>
            <ac:cxnSpMk id="1539" creationId="{00000000-0000-0000-0000-000000000000}"/>
          </ac:cxnSpMkLst>
        </pc:cxnChg>
        <pc:cxnChg chg="add del mod">
          <ac:chgData name="MATTEO DELLA ROCCA" userId="ed082793-34a1-4353-b9ee-b430c4e1632f" providerId="ADAL" clId="{B3D1AF2D-19A3-4957-A049-CDCA0D2E3E2B}" dt="2023-02-10T16:40:20.175" v="3253" actId="478"/>
          <ac:cxnSpMkLst>
            <pc:docMk/>
            <pc:sldMk cId="2680821433" sldId="307"/>
            <ac:cxnSpMk id="1547" creationId="{5E99F6DF-CEBB-E86F-2D60-DA9AD62470C9}"/>
          </ac:cxnSpMkLst>
        </pc:cxnChg>
      </pc:sldChg>
      <pc:sldChg chg="addSp delSp modSp add mod modTransition">
        <pc:chgData name="MATTEO DELLA ROCCA" userId="ed082793-34a1-4353-b9ee-b430c4e1632f" providerId="ADAL" clId="{B3D1AF2D-19A3-4957-A049-CDCA0D2E3E2B}" dt="2023-02-17T14:43:25.773" v="4476"/>
        <pc:sldMkLst>
          <pc:docMk/>
          <pc:sldMk cId="593564288" sldId="308"/>
        </pc:sldMkLst>
        <pc:spChg chg="add del">
          <ac:chgData name="MATTEO DELLA ROCCA" userId="ed082793-34a1-4353-b9ee-b430c4e1632f" providerId="ADAL" clId="{B3D1AF2D-19A3-4957-A049-CDCA0D2E3E2B}" dt="2023-02-10T16:17:43.297" v="2793" actId="478"/>
          <ac:spMkLst>
            <pc:docMk/>
            <pc:sldMk cId="593564288" sldId="308"/>
            <ac:spMk id="2" creationId="{268653B0-A1F9-4408-AB97-44C3699F0AF1}"/>
          </ac:spMkLst>
        </pc:spChg>
        <pc:spChg chg="add del mod">
          <ac:chgData name="MATTEO DELLA ROCCA" userId="ed082793-34a1-4353-b9ee-b430c4e1632f" providerId="ADAL" clId="{B3D1AF2D-19A3-4957-A049-CDCA0D2E3E2B}" dt="2023-02-10T16:18:12.300" v="2797"/>
          <ac:spMkLst>
            <pc:docMk/>
            <pc:sldMk cId="593564288" sldId="308"/>
            <ac:spMk id="3" creationId="{31708007-0583-4A49-3388-BE8E1BB9BBB6}"/>
          </ac:spMkLst>
        </pc:spChg>
        <pc:spChg chg="add del mod">
          <ac:chgData name="MATTEO DELLA ROCCA" userId="ed082793-34a1-4353-b9ee-b430c4e1632f" providerId="ADAL" clId="{B3D1AF2D-19A3-4957-A049-CDCA0D2E3E2B}" dt="2023-02-10T16:18:40.804" v="2825"/>
          <ac:spMkLst>
            <pc:docMk/>
            <pc:sldMk cId="593564288" sldId="308"/>
            <ac:spMk id="4" creationId="{B6BFBFD6-F993-BFF7-162F-11E049BE49BF}"/>
          </ac:spMkLst>
        </pc:spChg>
        <pc:spChg chg="add mod">
          <ac:chgData name="MATTEO DELLA ROCCA" userId="ed082793-34a1-4353-b9ee-b430c4e1632f" providerId="ADAL" clId="{B3D1AF2D-19A3-4957-A049-CDCA0D2E3E2B}" dt="2023-02-17T14:26:54.296" v="4051" actId="113"/>
          <ac:spMkLst>
            <pc:docMk/>
            <pc:sldMk cId="593564288" sldId="308"/>
            <ac:spMk id="5" creationId="{E153CD9B-8244-F691-CEC3-5BE279430584}"/>
          </ac:spMkLst>
        </pc:spChg>
        <pc:spChg chg="mod">
          <ac:chgData name="MATTEO DELLA ROCCA" userId="ed082793-34a1-4353-b9ee-b430c4e1632f" providerId="ADAL" clId="{B3D1AF2D-19A3-4957-A049-CDCA0D2E3E2B}" dt="2023-02-10T16:20:20.977" v="2865"/>
          <ac:spMkLst>
            <pc:docMk/>
            <pc:sldMk cId="593564288" sldId="308"/>
            <ac:spMk id="7" creationId="{CA96A5DA-BDFB-E045-58E5-CDD0D2889102}"/>
          </ac:spMkLst>
        </pc:spChg>
        <pc:spChg chg="mod">
          <ac:chgData name="MATTEO DELLA ROCCA" userId="ed082793-34a1-4353-b9ee-b430c4e1632f" providerId="ADAL" clId="{B3D1AF2D-19A3-4957-A049-CDCA0D2E3E2B}" dt="2023-02-10T16:20:20.977" v="2865"/>
          <ac:spMkLst>
            <pc:docMk/>
            <pc:sldMk cId="593564288" sldId="308"/>
            <ac:spMk id="8" creationId="{27EB7365-E3DD-815A-0C44-BC68F16FC622}"/>
          </ac:spMkLst>
        </pc:spChg>
        <pc:spChg chg="mod">
          <ac:chgData name="MATTEO DELLA ROCCA" userId="ed082793-34a1-4353-b9ee-b430c4e1632f" providerId="ADAL" clId="{B3D1AF2D-19A3-4957-A049-CDCA0D2E3E2B}" dt="2023-02-10T16:20:20.977" v="2865"/>
          <ac:spMkLst>
            <pc:docMk/>
            <pc:sldMk cId="593564288" sldId="308"/>
            <ac:spMk id="9" creationId="{9A470B25-D195-4B13-9F45-BA7394AABEF1}"/>
          </ac:spMkLst>
        </pc:spChg>
        <pc:spChg chg="mod">
          <ac:chgData name="MATTEO DELLA ROCCA" userId="ed082793-34a1-4353-b9ee-b430c4e1632f" providerId="ADAL" clId="{B3D1AF2D-19A3-4957-A049-CDCA0D2E3E2B}" dt="2023-02-10T16:20:20.977" v="2865"/>
          <ac:spMkLst>
            <pc:docMk/>
            <pc:sldMk cId="593564288" sldId="308"/>
            <ac:spMk id="10" creationId="{E6FBEF84-CF73-98A8-3381-9610D25888D3}"/>
          </ac:spMkLst>
        </pc:spChg>
        <pc:spChg chg="mod">
          <ac:chgData name="MATTEO DELLA ROCCA" userId="ed082793-34a1-4353-b9ee-b430c4e1632f" providerId="ADAL" clId="{B3D1AF2D-19A3-4957-A049-CDCA0D2E3E2B}" dt="2023-02-10T16:20:20.977" v="2865"/>
          <ac:spMkLst>
            <pc:docMk/>
            <pc:sldMk cId="593564288" sldId="308"/>
            <ac:spMk id="11" creationId="{3AE7D66E-832C-94F2-81F6-FB269E3DCF71}"/>
          </ac:spMkLst>
        </pc:spChg>
        <pc:spChg chg="mod">
          <ac:chgData name="MATTEO DELLA ROCCA" userId="ed082793-34a1-4353-b9ee-b430c4e1632f" providerId="ADAL" clId="{B3D1AF2D-19A3-4957-A049-CDCA0D2E3E2B}" dt="2023-02-10T16:20:20.977" v="2865"/>
          <ac:spMkLst>
            <pc:docMk/>
            <pc:sldMk cId="593564288" sldId="308"/>
            <ac:spMk id="12" creationId="{74ECA0DB-1E58-1648-5335-01103351A8DC}"/>
          </ac:spMkLst>
        </pc:spChg>
        <pc:spChg chg="mod">
          <ac:chgData name="MATTEO DELLA ROCCA" userId="ed082793-34a1-4353-b9ee-b430c4e1632f" providerId="ADAL" clId="{B3D1AF2D-19A3-4957-A049-CDCA0D2E3E2B}" dt="2023-02-10T16:20:20.977" v="2865"/>
          <ac:spMkLst>
            <pc:docMk/>
            <pc:sldMk cId="593564288" sldId="308"/>
            <ac:spMk id="13" creationId="{51C9E5D4-FAC8-5CA7-7872-6F19658EDEF8}"/>
          </ac:spMkLst>
        </pc:spChg>
        <pc:spChg chg="mod">
          <ac:chgData name="MATTEO DELLA ROCCA" userId="ed082793-34a1-4353-b9ee-b430c4e1632f" providerId="ADAL" clId="{B3D1AF2D-19A3-4957-A049-CDCA0D2E3E2B}" dt="2023-02-10T16:20:20.977" v="2865"/>
          <ac:spMkLst>
            <pc:docMk/>
            <pc:sldMk cId="593564288" sldId="308"/>
            <ac:spMk id="14" creationId="{ECDDCB47-AE1F-4FE4-F59F-655606C13891}"/>
          </ac:spMkLst>
        </pc:spChg>
        <pc:spChg chg="mod">
          <ac:chgData name="MATTEO DELLA ROCCA" userId="ed082793-34a1-4353-b9ee-b430c4e1632f" providerId="ADAL" clId="{B3D1AF2D-19A3-4957-A049-CDCA0D2E3E2B}" dt="2023-02-10T16:20:20.977" v="2865"/>
          <ac:spMkLst>
            <pc:docMk/>
            <pc:sldMk cId="593564288" sldId="308"/>
            <ac:spMk id="15" creationId="{0571AB7A-F435-1524-0CEC-B8D82DC75D20}"/>
          </ac:spMkLst>
        </pc:spChg>
        <pc:spChg chg="mod">
          <ac:chgData name="MATTEO DELLA ROCCA" userId="ed082793-34a1-4353-b9ee-b430c4e1632f" providerId="ADAL" clId="{B3D1AF2D-19A3-4957-A049-CDCA0D2E3E2B}" dt="2023-02-10T16:20:20.977" v="2865"/>
          <ac:spMkLst>
            <pc:docMk/>
            <pc:sldMk cId="593564288" sldId="308"/>
            <ac:spMk id="16" creationId="{0A7A3D7B-3853-D6BD-BE89-C3C6D98BC1BC}"/>
          </ac:spMkLst>
        </pc:spChg>
        <pc:spChg chg="mod">
          <ac:chgData name="MATTEO DELLA ROCCA" userId="ed082793-34a1-4353-b9ee-b430c4e1632f" providerId="ADAL" clId="{B3D1AF2D-19A3-4957-A049-CDCA0D2E3E2B}" dt="2023-02-10T16:20:20.977" v="2865"/>
          <ac:spMkLst>
            <pc:docMk/>
            <pc:sldMk cId="593564288" sldId="308"/>
            <ac:spMk id="17" creationId="{C976B97E-12B5-9C4A-D9EE-7FDEB825A344}"/>
          </ac:spMkLst>
        </pc:spChg>
        <pc:spChg chg="mod">
          <ac:chgData name="MATTEO DELLA ROCCA" userId="ed082793-34a1-4353-b9ee-b430c4e1632f" providerId="ADAL" clId="{B3D1AF2D-19A3-4957-A049-CDCA0D2E3E2B}" dt="2023-02-10T16:20:20.977" v="2865"/>
          <ac:spMkLst>
            <pc:docMk/>
            <pc:sldMk cId="593564288" sldId="308"/>
            <ac:spMk id="18" creationId="{68EF9990-CFC1-3191-14E8-ABF76E43ABBB}"/>
          </ac:spMkLst>
        </pc:spChg>
        <pc:spChg chg="mod">
          <ac:chgData name="MATTEO DELLA ROCCA" userId="ed082793-34a1-4353-b9ee-b430c4e1632f" providerId="ADAL" clId="{B3D1AF2D-19A3-4957-A049-CDCA0D2E3E2B}" dt="2023-02-10T16:20:20.977" v="2865"/>
          <ac:spMkLst>
            <pc:docMk/>
            <pc:sldMk cId="593564288" sldId="308"/>
            <ac:spMk id="19" creationId="{4FCEB572-4F1D-3B33-0DFE-B3ACFDE41EE5}"/>
          </ac:spMkLst>
        </pc:spChg>
        <pc:spChg chg="mod">
          <ac:chgData name="MATTEO DELLA ROCCA" userId="ed082793-34a1-4353-b9ee-b430c4e1632f" providerId="ADAL" clId="{B3D1AF2D-19A3-4957-A049-CDCA0D2E3E2B}" dt="2023-02-10T16:20:20.977" v="2865"/>
          <ac:spMkLst>
            <pc:docMk/>
            <pc:sldMk cId="593564288" sldId="308"/>
            <ac:spMk id="20" creationId="{22EE396B-9886-2806-DF57-835FD20A6A28}"/>
          </ac:spMkLst>
        </pc:spChg>
        <pc:spChg chg="mod">
          <ac:chgData name="MATTEO DELLA ROCCA" userId="ed082793-34a1-4353-b9ee-b430c4e1632f" providerId="ADAL" clId="{B3D1AF2D-19A3-4957-A049-CDCA0D2E3E2B}" dt="2023-02-10T16:20:20.977" v="2865"/>
          <ac:spMkLst>
            <pc:docMk/>
            <pc:sldMk cId="593564288" sldId="308"/>
            <ac:spMk id="21" creationId="{D56F60E2-0109-55C0-71D1-D7E51F2FE78D}"/>
          </ac:spMkLst>
        </pc:spChg>
        <pc:spChg chg="mod">
          <ac:chgData name="MATTEO DELLA ROCCA" userId="ed082793-34a1-4353-b9ee-b430c4e1632f" providerId="ADAL" clId="{B3D1AF2D-19A3-4957-A049-CDCA0D2E3E2B}" dt="2023-02-10T16:20:20.977" v="2865"/>
          <ac:spMkLst>
            <pc:docMk/>
            <pc:sldMk cId="593564288" sldId="308"/>
            <ac:spMk id="22" creationId="{FC5B86C5-D655-A0C1-D1F1-D31161737F36}"/>
          </ac:spMkLst>
        </pc:spChg>
        <pc:spChg chg="add mod">
          <ac:chgData name="MATTEO DELLA ROCCA" userId="ed082793-34a1-4353-b9ee-b430c4e1632f" providerId="ADAL" clId="{B3D1AF2D-19A3-4957-A049-CDCA0D2E3E2B}" dt="2023-02-17T14:26:50.690" v="4050" actId="113"/>
          <ac:spMkLst>
            <pc:docMk/>
            <pc:sldMk cId="593564288" sldId="308"/>
            <ac:spMk id="24" creationId="{1499A029-715F-0C91-14DE-805A449D232B}"/>
          </ac:spMkLst>
        </pc:spChg>
        <pc:spChg chg="mod">
          <ac:chgData name="MATTEO DELLA ROCCA" userId="ed082793-34a1-4353-b9ee-b430c4e1632f" providerId="ADAL" clId="{B3D1AF2D-19A3-4957-A049-CDCA0D2E3E2B}" dt="2023-02-10T16:20:56.175" v="2882"/>
          <ac:spMkLst>
            <pc:docMk/>
            <pc:sldMk cId="593564288" sldId="308"/>
            <ac:spMk id="26" creationId="{B25FC868-B9D7-5117-B943-8D12DA461F9F}"/>
          </ac:spMkLst>
        </pc:spChg>
        <pc:spChg chg="mod">
          <ac:chgData name="MATTEO DELLA ROCCA" userId="ed082793-34a1-4353-b9ee-b430c4e1632f" providerId="ADAL" clId="{B3D1AF2D-19A3-4957-A049-CDCA0D2E3E2B}" dt="2023-02-10T16:20:56.175" v="2882"/>
          <ac:spMkLst>
            <pc:docMk/>
            <pc:sldMk cId="593564288" sldId="308"/>
            <ac:spMk id="27" creationId="{99DAF3C0-FB1C-F200-2516-031DC53B870C}"/>
          </ac:spMkLst>
        </pc:spChg>
        <pc:spChg chg="mod">
          <ac:chgData name="MATTEO DELLA ROCCA" userId="ed082793-34a1-4353-b9ee-b430c4e1632f" providerId="ADAL" clId="{B3D1AF2D-19A3-4957-A049-CDCA0D2E3E2B}" dt="2023-02-10T16:20:56.175" v="2882"/>
          <ac:spMkLst>
            <pc:docMk/>
            <pc:sldMk cId="593564288" sldId="308"/>
            <ac:spMk id="28" creationId="{CFE25043-C746-881F-95F8-DE99E3FC7D04}"/>
          </ac:spMkLst>
        </pc:spChg>
        <pc:spChg chg="mod">
          <ac:chgData name="MATTEO DELLA ROCCA" userId="ed082793-34a1-4353-b9ee-b430c4e1632f" providerId="ADAL" clId="{B3D1AF2D-19A3-4957-A049-CDCA0D2E3E2B}" dt="2023-02-10T16:20:56.175" v="2882"/>
          <ac:spMkLst>
            <pc:docMk/>
            <pc:sldMk cId="593564288" sldId="308"/>
            <ac:spMk id="29" creationId="{C86B3DE5-0999-B8F8-5AA7-0358307F126C}"/>
          </ac:spMkLst>
        </pc:spChg>
        <pc:spChg chg="mod">
          <ac:chgData name="MATTEO DELLA ROCCA" userId="ed082793-34a1-4353-b9ee-b430c4e1632f" providerId="ADAL" clId="{B3D1AF2D-19A3-4957-A049-CDCA0D2E3E2B}" dt="2023-02-10T16:20:56.175" v="2882"/>
          <ac:spMkLst>
            <pc:docMk/>
            <pc:sldMk cId="593564288" sldId="308"/>
            <ac:spMk id="30" creationId="{9363EF79-1D45-82CC-9353-2D8CE2DC49C7}"/>
          </ac:spMkLst>
        </pc:spChg>
        <pc:spChg chg="mod">
          <ac:chgData name="MATTEO DELLA ROCCA" userId="ed082793-34a1-4353-b9ee-b430c4e1632f" providerId="ADAL" clId="{B3D1AF2D-19A3-4957-A049-CDCA0D2E3E2B}" dt="2023-02-10T16:20:56.175" v="2882"/>
          <ac:spMkLst>
            <pc:docMk/>
            <pc:sldMk cId="593564288" sldId="308"/>
            <ac:spMk id="31" creationId="{D916597A-AFB6-78B9-A2D6-252C49C1343D}"/>
          </ac:spMkLst>
        </pc:spChg>
        <pc:spChg chg="mod">
          <ac:chgData name="MATTEO DELLA ROCCA" userId="ed082793-34a1-4353-b9ee-b430c4e1632f" providerId="ADAL" clId="{B3D1AF2D-19A3-4957-A049-CDCA0D2E3E2B}" dt="2023-02-10T16:20:56.175" v="2882"/>
          <ac:spMkLst>
            <pc:docMk/>
            <pc:sldMk cId="593564288" sldId="308"/>
            <ac:spMk id="32" creationId="{2B7F146B-2C21-1983-735D-871B18AAEE69}"/>
          </ac:spMkLst>
        </pc:spChg>
        <pc:spChg chg="mod">
          <ac:chgData name="MATTEO DELLA ROCCA" userId="ed082793-34a1-4353-b9ee-b430c4e1632f" providerId="ADAL" clId="{B3D1AF2D-19A3-4957-A049-CDCA0D2E3E2B}" dt="2023-02-10T16:20:56.175" v="2882"/>
          <ac:spMkLst>
            <pc:docMk/>
            <pc:sldMk cId="593564288" sldId="308"/>
            <ac:spMk id="33" creationId="{4D25684F-AD53-862B-460B-A48CD828FC9C}"/>
          </ac:spMkLst>
        </pc:spChg>
        <pc:spChg chg="mod">
          <ac:chgData name="MATTEO DELLA ROCCA" userId="ed082793-34a1-4353-b9ee-b430c4e1632f" providerId="ADAL" clId="{B3D1AF2D-19A3-4957-A049-CDCA0D2E3E2B}" dt="2023-02-10T16:20:56.175" v="2882"/>
          <ac:spMkLst>
            <pc:docMk/>
            <pc:sldMk cId="593564288" sldId="308"/>
            <ac:spMk id="34" creationId="{E49C40ED-238B-36FA-81D3-F0141FE47569}"/>
          </ac:spMkLst>
        </pc:spChg>
        <pc:spChg chg="mod">
          <ac:chgData name="MATTEO DELLA ROCCA" userId="ed082793-34a1-4353-b9ee-b430c4e1632f" providerId="ADAL" clId="{B3D1AF2D-19A3-4957-A049-CDCA0D2E3E2B}" dt="2023-02-10T16:20:56.175" v="2882"/>
          <ac:spMkLst>
            <pc:docMk/>
            <pc:sldMk cId="593564288" sldId="308"/>
            <ac:spMk id="35" creationId="{C2127EE3-F060-86DA-2306-3C38AA353C22}"/>
          </ac:spMkLst>
        </pc:spChg>
        <pc:spChg chg="mod">
          <ac:chgData name="MATTEO DELLA ROCCA" userId="ed082793-34a1-4353-b9ee-b430c4e1632f" providerId="ADAL" clId="{B3D1AF2D-19A3-4957-A049-CDCA0D2E3E2B}" dt="2023-02-10T16:20:56.175" v="2882"/>
          <ac:spMkLst>
            <pc:docMk/>
            <pc:sldMk cId="593564288" sldId="308"/>
            <ac:spMk id="36" creationId="{7C5ABBCE-1854-35A7-310E-3EF6E0502200}"/>
          </ac:spMkLst>
        </pc:spChg>
        <pc:spChg chg="mod">
          <ac:chgData name="MATTEO DELLA ROCCA" userId="ed082793-34a1-4353-b9ee-b430c4e1632f" providerId="ADAL" clId="{B3D1AF2D-19A3-4957-A049-CDCA0D2E3E2B}" dt="2023-02-10T16:20:56.175" v="2882"/>
          <ac:spMkLst>
            <pc:docMk/>
            <pc:sldMk cId="593564288" sldId="308"/>
            <ac:spMk id="37" creationId="{EE367A0F-7FB4-C65E-0B9D-26481425DD0F}"/>
          </ac:spMkLst>
        </pc:spChg>
        <pc:spChg chg="mod">
          <ac:chgData name="MATTEO DELLA ROCCA" userId="ed082793-34a1-4353-b9ee-b430c4e1632f" providerId="ADAL" clId="{B3D1AF2D-19A3-4957-A049-CDCA0D2E3E2B}" dt="2023-02-10T16:20:56.175" v="2882"/>
          <ac:spMkLst>
            <pc:docMk/>
            <pc:sldMk cId="593564288" sldId="308"/>
            <ac:spMk id="38" creationId="{63C2D9B2-0BCF-4F36-0DDA-FD214253B88D}"/>
          </ac:spMkLst>
        </pc:spChg>
        <pc:spChg chg="mod">
          <ac:chgData name="MATTEO DELLA ROCCA" userId="ed082793-34a1-4353-b9ee-b430c4e1632f" providerId="ADAL" clId="{B3D1AF2D-19A3-4957-A049-CDCA0D2E3E2B}" dt="2023-02-10T16:20:56.175" v="2882"/>
          <ac:spMkLst>
            <pc:docMk/>
            <pc:sldMk cId="593564288" sldId="308"/>
            <ac:spMk id="39" creationId="{575535D0-45A0-A22E-FDEA-079A86130B36}"/>
          </ac:spMkLst>
        </pc:spChg>
        <pc:spChg chg="mod">
          <ac:chgData name="MATTEO DELLA ROCCA" userId="ed082793-34a1-4353-b9ee-b430c4e1632f" providerId="ADAL" clId="{B3D1AF2D-19A3-4957-A049-CDCA0D2E3E2B}" dt="2023-02-10T16:20:56.175" v="2882"/>
          <ac:spMkLst>
            <pc:docMk/>
            <pc:sldMk cId="593564288" sldId="308"/>
            <ac:spMk id="40" creationId="{3F0F1A0E-D264-E46C-99AE-6E7E04B31732}"/>
          </ac:spMkLst>
        </pc:spChg>
        <pc:spChg chg="mod">
          <ac:chgData name="MATTEO DELLA ROCCA" userId="ed082793-34a1-4353-b9ee-b430c4e1632f" providerId="ADAL" clId="{B3D1AF2D-19A3-4957-A049-CDCA0D2E3E2B}" dt="2023-02-10T16:20:56.175" v="2882"/>
          <ac:spMkLst>
            <pc:docMk/>
            <pc:sldMk cId="593564288" sldId="308"/>
            <ac:spMk id="41" creationId="{49DD0834-5D01-AAC4-948A-9B6240FD24B1}"/>
          </ac:spMkLst>
        </pc:spChg>
        <pc:spChg chg="mod">
          <ac:chgData name="MATTEO DELLA ROCCA" userId="ed082793-34a1-4353-b9ee-b430c4e1632f" providerId="ADAL" clId="{B3D1AF2D-19A3-4957-A049-CDCA0D2E3E2B}" dt="2023-02-10T16:20:56.175" v="2882"/>
          <ac:spMkLst>
            <pc:docMk/>
            <pc:sldMk cId="593564288" sldId="308"/>
            <ac:spMk id="42" creationId="{33481E16-EB9E-6CAB-1785-4CACFD8EC5AA}"/>
          </ac:spMkLst>
        </pc:spChg>
        <pc:spChg chg="mod">
          <ac:chgData name="MATTEO DELLA ROCCA" userId="ed082793-34a1-4353-b9ee-b430c4e1632f" providerId="ADAL" clId="{B3D1AF2D-19A3-4957-A049-CDCA0D2E3E2B}" dt="2023-02-10T16:20:56.175" v="2882"/>
          <ac:spMkLst>
            <pc:docMk/>
            <pc:sldMk cId="593564288" sldId="308"/>
            <ac:spMk id="43" creationId="{4547BEB5-B4C8-24A8-9FA2-B957384A0428}"/>
          </ac:spMkLst>
        </pc:spChg>
        <pc:spChg chg="mod">
          <ac:chgData name="MATTEO DELLA ROCCA" userId="ed082793-34a1-4353-b9ee-b430c4e1632f" providerId="ADAL" clId="{B3D1AF2D-19A3-4957-A049-CDCA0D2E3E2B}" dt="2023-02-10T16:20:56.175" v="2882"/>
          <ac:spMkLst>
            <pc:docMk/>
            <pc:sldMk cId="593564288" sldId="308"/>
            <ac:spMk id="44" creationId="{2898E3CE-42FB-B94E-B5B1-E01C9CC27FB9}"/>
          </ac:spMkLst>
        </pc:spChg>
        <pc:spChg chg="mod">
          <ac:chgData name="MATTEO DELLA ROCCA" userId="ed082793-34a1-4353-b9ee-b430c4e1632f" providerId="ADAL" clId="{B3D1AF2D-19A3-4957-A049-CDCA0D2E3E2B}" dt="2023-02-10T16:20:56.175" v="2882"/>
          <ac:spMkLst>
            <pc:docMk/>
            <pc:sldMk cId="593564288" sldId="308"/>
            <ac:spMk id="45" creationId="{1451BB01-A838-6493-FFD3-3A17AB71825C}"/>
          </ac:spMkLst>
        </pc:spChg>
        <pc:spChg chg="mod">
          <ac:chgData name="MATTEO DELLA ROCCA" userId="ed082793-34a1-4353-b9ee-b430c4e1632f" providerId="ADAL" clId="{B3D1AF2D-19A3-4957-A049-CDCA0D2E3E2B}" dt="2023-02-10T16:20:56.175" v="2882"/>
          <ac:spMkLst>
            <pc:docMk/>
            <pc:sldMk cId="593564288" sldId="308"/>
            <ac:spMk id="46" creationId="{DC256FBD-C45A-0EB3-DD2B-22B574397736}"/>
          </ac:spMkLst>
        </pc:spChg>
        <pc:spChg chg="mod">
          <ac:chgData name="MATTEO DELLA ROCCA" userId="ed082793-34a1-4353-b9ee-b430c4e1632f" providerId="ADAL" clId="{B3D1AF2D-19A3-4957-A049-CDCA0D2E3E2B}" dt="2023-02-10T16:20:56.175" v="2882"/>
          <ac:spMkLst>
            <pc:docMk/>
            <pc:sldMk cId="593564288" sldId="308"/>
            <ac:spMk id="47" creationId="{57D1E52E-0AEA-F4C7-7ECF-8CE8BF98BFA9}"/>
          </ac:spMkLst>
        </pc:spChg>
        <pc:spChg chg="mod">
          <ac:chgData name="MATTEO DELLA ROCCA" userId="ed082793-34a1-4353-b9ee-b430c4e1632f" providerId="ADAL" clId="{B3D1AF2D-19A3-4957-A049-CDCA0D2E3E2B}" dt="2023-02-10T16:27:55.615" v="3079"/>
          <ac:spMkLst>
            <pc:docMk/>
            <pc:sldMk cId="593564288" sldId="308"/>
            <ac:spMk id="49" creationId="{7F998888-B49B-6803-1B57-9E769E7F23D7}"/>
          </ac:spMkLst>
        </pc:spChg>
        <pc:spChg chg="mod">
          <ac:chgData name="MATTEO DELLA ROCCA" userId="ed082793-34a1-4353-b9ee-b430c4e1632f" providerId="ADAL" clId="{B3D1AF2D-19A3-4957-A049-CDCA0D2E3E2B}" dt="2023-02-10T16:27:55.615" v="3079"/>
          <ac:spMkLst>
            <pc:docMk/>
            <pc:sldMk cId="593564288" sldId="308"/>
            <ac:spMk id="50" creationId="{45831388-F913-E943-C6E2-D724A26B4A2F}"/>
          </ac:spMkLst>
        </pc:spChg>
        <pc:spChg chg="mod">
          <ac:chgData name="MATTEO DELLA ROCCA" userId="ed082793-34a1-4353-b9ee-b430c4e1632f" providerId="ADAL" clId="{B3D1AF2D-19A3-4957-A049-CDCA0D2E3E2B}" dt="2023-02-10T16:27:55.615" v="3079"/>
          <ac:spMkLst>
            <pc:docMk/>
            <pc:sldMk cId="593564288" sldId="308"/>
            <ac:spMk id="51" creationId="{865F0B34-8EE4-8077-2E5C-59578794B762}"/>
          </ac:spMkLst>
        </pc:spChg>
        <pc:spChg chg="mod">
          <ac:chgData name="MATTEO DELLA ROCCA" userId="ed082793-34a1-4353-b9ee-b430c4e1632f" providerId="ADAL" clId="{B3D1AF2D-19A3-4957-A049-CDCA0D2E3E2B}" dt="2023-02-10T16:27:55.615" v="3079"/>
          <ac:spMkLst>
            <pc:docMk/>
            <pc:sldMk cId="593564288" sldId="308"/>
            <ac:spMk id="52" creationId="{E1B63EE2-5456-5038-964B-1D4649D12B58}"/>
          </ac:spMkLst>
        </pc:spChg>
        <pc:spChg chg="mod">
          <ac:chgData name="MATTEO DELLA ROCCA" userId="ed082793-34a1-4353-b9ee-b430c4e1632f" providerId="ADAL" clId="{B3D1AF2D-19A3-4957-A049-CDCA0D2E3E2B}" dt="2023-02-10T16:27:55.615" v="3079"/>
          <ac:spMkLst>
            <pc:docMk/>
            <pc:sldMk cId="593564288" sldId="308"/>
            <ac:spMk id="53" creationId="{4DE29314-1D84-867E-8B61-8143CF2D45AD}"/>
          </ac:spMkLst>
        </pc:spChg>
        <pc:spChg chg="mod">
          <ac:chgData name="MATTEO DELLA ROCCA" userId="ed082793-34a1-4353-b9ee-b430c4e1632f" providerId="ADAL" clId="{B3D1AF2D-19A3-4957-A049-CDCA0D2E3E2B}" dt="2023-02-10T16:27:55.615" v="3079"/>
          <ac:spMkLst>
            <pc:docMk/>
            <pc:sldMk cId="593564288" sldId="308"/>
            <ac:spMk id="54" creationId="{04940F35-4708-B7B3-D23A-185290B9C544}"/>
          </ac:spMkLst>
        </pc:spChg>
        <pc:spChg chg="mod">
          <ac:chgData name="MATTEO DELLA ROCCA" userId="ed082793-34a1-4353-b9ee-b430c4e1632f" providerId="ADAL" clId="{B3D1AF2D-19A3-4957-A049-CDCA0D2E3E2B}" dt="2023-02-10T16:27:55.615" v="3079"/>
          <ac:spMkLst>
            <pc:docMk/>
            <pc:sldMk cId="593564288" sldId="308"/>
            <ac:spMk id="55" creationId="{278D0892-B0A6-5EE8-4503-C4C16D2797D4}"/>
          </ac:spMkLst>
        </pc:spChg>
        <pc:spChg chg="mod">
          <ac:chgData name="MATTEO DELLA ROCCA" userId="ed082793-34a1-4353-b9ee-b430c4e1632f" providerId="ADAL" clId="{B3D1AF2D-19A3-4957-A049-CDCA0D2E3E2B}" dt="2023-02-10T16:27:55.615" v="3079"/>
          <ac:spMkLst>
            <pc:docMk/>
            <pc:sldMk cId="593564288" sldId="308"/>
            <ac:spMk id="56" creationId="{2DDA376C-E708-5732-3D65-B7D32DA8EDF4}"/>
          </ac:spMkLst>
        </pc:spChg>
        <pc:spChg chg="mod">
          <ac:chgData name="MATTEO DELLA ROCCA" userId="ed082793-34a1-4353-b9ee-b430c4e1632f" providerId="ADAL" clId="{B3D1AF2D-19A3-4957-A049-CDCA0D2E3E2B}" dt="2023-02-10T16:27:55.615" v="3079"/>
          <ac:spMkLst>
            <pc:docMk/>
            <pc:sldMk cId="593564288" sldId="308"/>
            <ac:spMk id="57" creationId="{0C860536-6BAE-3CCB-3697-B396D3CC7F31}"/>
          </ac:spMkLst>
        </pc:spChg>
        <pc:spChg chg="mod">
          <ac:chgData name="MATTEO DELLA ROCCA" userId="ed082793-34a1-4353-b9ee-b430c4e1632f" providerId="ADAL" clId="{B3D1AF2D-19A3-4957-A049-CDCA0D2E3E2B}" dt="2023-02-10T16:27:55.615" v="3079"/>
          <ac:spMkLst>
            <pc:docMk/>
            <pc:sldMk cId="593564288" sldId="308"/>
            <ac:spMk id="58" creationId="{FBE9D491-5E1B-EE0E-1C98-275D0CDA5058}"/>
          </ac:spMkLst>
        </pc:spChg>
        <pc:spChg chg="mod">
          <ac:chgData name="MATTEO DELLA ROCCA" userId="ed082793-34a1-4353-b9ee-b430c4e1632f" providerId="ADAL" clId="{B3D1AF2D-19A3-4957-A049-CDCA0D2E3E2B}" dt="2023-02-10T16:27:55.615" v="3079"/>
          <ac:spMkLst>
            <pc:docMk/>
            <pc:sldMk cId="593564288" sldId="308"/>
            <ac:spMk id="59" creationId="{7E8CCB6D-CBAA-885F-2CBD-DD1D8DE82F81}"/>
          </ac:spMkLst>
        </pc:spChg>
        <pc:spChg chg="mod">
          <ac:chgData name="MATTEO DELLA ROCCA" userId="ed082793-34a1-4353-b9ee-b430c4e1632f" providerId="ADAL" clId="{B3D1AF2D-19A3-4957-A049-CDCA0D2E3E2B}" dt="2023-02-10T16:27:55.615" v="3079"/>
          <ac:spMkLst>
            <pc:docMk/>
            <pc:sldMk cId="593564288" sldId="308"/>
            <ac:spMk id="60" creationId="{E4C46994-8CB4-6ACB-1946-EC8923797197}"/>
          </ac:spMkLst>
        </pc:spChg>
        <pc:spChg chg="mod">
          <ac:chgData name="MATTEO DELLA ROCCA" userId="ed082793-34a1-4353-b9ee-b430c4e1632f" providerId="ADAL" clId="{B3D1AF2D-19A3-4957-A049-CDCA0D2E3E2B}" dt="2023-02-10T16:27:55.615" v="3079"/>
          <ac:spMkLst>
            <pc:docMk/>
            <pc:sldMk cId="593564288" sldId="308"/>
            <ac:spMk id="61" creationId="{50CA808F-A287-D19F-5AE5-FE7FE700D72F}"/>
          </ac:spMkLst>
        </pc:spChg>
        <pc:spChg chg="mod">
          <ac:chgData name="MATTEO DELLA ROCCA" userId="ed082793-34a1-4353-b9ee-b430c4e1632f" providerId="ADAL" clId="{B3D1AF2D-19A3-4957-A049-CDCA0D2E3E2B}" dt="2023-02-10T16:27:55.615" v="3079"/>
          <ac:spMkLst>
            <pc:docMk/>
            <pc:sldMk cId="593564288" sldId="308"/>
            <ac:spMk id="62" creationId="{5099EF3D-481F-4801-8577-6CA46D98427E}"/>
          </ac:spMkLst>
        </pc:spChg>
        <pc:spChg chg="mod">
          <ac:chgData name="MATTEO DELLA ROCCA" userId="ed082793-34a1-4353-b9ee-b430c4e1632f" providerId="ADAL" clId="{B3D1AF2D-19A3-4957-A049-CDCA0D2E3E2B}" dt="2023-02-10T16:27:55.615" v="3079"/>
          <ac:spMkLst>
            <pc:docMk/>
            <pc:sldMk cId="593564288" sldId="308"/>
            <ac:spMk id="63" creationId="{FA8246F5-EDC9-CF77-59B8-32A0E8591AE2}"/>
          </ac:spMkLst>
        </pc:spChg>
        <pc:spChg chg="mod">
          <ac:chgData name="MATTEO DELLA ROCCA" userId="ed082793-34a1-4353-b9ee-b430c4e1632f" providerId="ADAL" clId="{B3D1AF2D-19A3-4957-A049-CDCA0D2E3E2B}" dt="2023-02-10T16:27:55.615" v="3079"/>
          <ac:spMkLst>
            <pc:docMk/>
            <pc:sldMk cId="593564288" sldId="308"/>
            <ac:spMk id="2752" creationId="{3C68EB79-937C-C556-7FFC-C3616187B670}"/>
          </ac:spMkLst>
        </pc:spChg>
        <pc:spChg chg="mod">
          <ac:chgData name="MATTEO DELLA ROCCA" userId="ed082793-34a1-4353-b9ee-b430c4e1632f" providerId="ADAL" clId="{B3D1AF2D-19A3-4957-A049-CDCA0D2E3E2B}" dt="2023-02-10T16:27:55.615" v="3079"/>
          <ac:spMkLst>
            <pc:docMk/>
            <pc:sldMk cId="593564288" sldId="308"/>
            <ac:spMk id="2753" creationId="{37BE0328-0435-47A9-B195-78858E3FF3FE}"/>
          </ac:spMkLst>
        </pc:spChg>
        <pc:spChg chg="mod">
          <ac:chgData name="MATTEO DELLA ROCCA" userId="ed082793-34a1-4353-b9ee-b430c4e1632f" providerId="ADAL" clId="{B3D1AF2D-19A3-4957-A049-CDCA0D2E3E2B}" dt="2023-02-10T16:27:55.615" v="3079"/>
          <ac:spMkLst>
            <pc:docMk/>
            <pc:sldMk cId="593564288" sldId="308"/>
            <ac:spMk id="2754" creationId="{8395A4A9-7AC7-51CB-500E-C1DEE7064FE1}"/>
          </ac:spMkLst>
        </pc:spChg>
        <pc:spChg chg="mod">
          <ac:chgData name="MATTEO DELLA ROCCA" userId="ed082793-34a1-4353-b9ee-b430c4e1632f" providerId="ADAL" clId="{B3D1AF2D-19A3-4957-A049-CDCA0D2E3E2B}" dt="2023-02-10T16:27:55.615" v="3079"/>
          <ac:spMkLst>
            <pc:docMk/>
            <pc:sldMk cId="593564288" sldId="308"/>
            <ac:spMk id="2755" creationId="{DC327A16-91B6-5090-14EC-318B107522BF}"/>
          </ac:spMkLst>
        </pc:spChg>
        <pc:spChg chg="mod">
          <ac:chgData name="MATTEO DELLA ROCCA" userId="ed082793-34a1-4353-b9ee-b430c4e1632f" providerId="ADAL" clId="{B3D1AF2D-19A3-4957-A049-CDCA0D2E3E2B}" dt="2023-02-10T16:27:55.615" v="3079"/>
          <ac:spMkLst>
            <pc:docMk/>
            <pc:sldMk cId="593564288" sldId="308"/>
            <ac:spMk id="2756" creationId="{1CD1CFD3-BCC9-FDE2-D9DD-F029A0BC9344}"/>
          </ac:spMkLst>
        </pc:spChg>
        <pc:spChg chg="mod">
          <ac:chgData name="MATTEO DELLA ROCCA" userId="ed082793-34a1-4353-b9ee-b430c4e1632f" providerId="ADAL" clId="{B3D1AF2D-19A3-4957-A049-CDCA0D2E3E2B}" dt="2023-02-10T16:27:55.615" v="3079"/>
          <ac:spMkLst>
            <pc:docMk/>
            <pc:sldMk cId="593564288" sldId="308"/>
            <ac:spMk id="2757" creationId="{F34E8243-7FE5-57E1-E543-8E1AD6EF0D00}"/>
          </ac:spMkLst>
        </pc:spChg>
        <pc:spChg chg="mod">
          <ac:chgData name="MATTEO DELLA ROCCA" userId="ed082793-34a1-4353-b9ee-b430c4e1632f" providerId="ADAL" clId="{B3D1AF2D-19A3-4957-A049-CDCA0D2E3E2B}" dt="2023-02-10T16:27:55.615" v="3079"/>
          <ac:spMkLst>
            <pc:docMk/>
            <pc:sldMk cId="593564288" sldId="308"/>
            <ac:spMk id="2758" creationId="{201AF2E3-2E90-D468-2893-B8A3728516DB}"/>
          </ac:spMkLst>
        </pc:spChg>
        <pc:spChg chg="mod">
          <ac:chgData name="MATTEO DELLA ROCCA" userId="ed082793-34a1-4353-b9ee-b430c4e1632f" providerId="ADAL" clId="{B3D1AF2D-19A3-4957-A049-CDCA0D2E3E2B}" dt="2023-02-10T16:27:55.615" v="3079"/>
          <ac:spMkLst>
            <pc:docMk/>
            <pc:sldMk cId="593564288" sldId="308"/>
            <ac:spMk id="2759" creationId="{545F228C-BDD5-C7B5-DD3E-7E54D7B7783B}"/>
          </ac:spMkLst>
        </pc:spChg>
        <pc:spChg chg="mod">
          <ac:chgData name="MATTEO DELLA ROCCA" userId="ed082793-34a1-4353-b9ee-b430c4e1632f" providerId="ADAL" clId="{B3D1AF2D-19A3-4957-A049-CDCA0D2E3E2B}" dt="2023-02-10T16:27:55.615" v="3079"/>
          <ac:spMkLst>
            <pc:docMk/>
            <pc:sldMk cId="593564288" sldId="308"/>
            <ac:spMk id="2760" creationId="{38FADD8F-B31C-F654-921B-B054B73E2440}"/>
          </ac:spMkLst>
        </pc:spChg>
        <pc:spChg chg="mod">
          <ac:chgData name="MATTEO DELLA ROCCA" userId="ed082793-34a1-4353-b9ee-b430c4e1632f" providerId="ADAL" clId="{B3D1AF2D-19A3-4957-A049-CDCA0D2E3E2B}" dt="2023-02-10T16:27:55.615" v="3079"/>
          <ac:spMkLst>
            <pc:docMk/>
            <pc:sldMk cId="593564288" sldId="308"/>
            <ac:spMk id="2761" creationId="{6ADA8A26-B48B-B068-C950-83FDDFCC4205}"/>
          </ac:spMkLst>
        </pc:spChg>
        <pc:spChg chg="mod">
          <ac:chgData name="MATTEO DELLA ROCCA" userId="ed082793-34a1-4353-b9ee-b430c4e1632f" providerId="ADAL" clId="{B3D1AF2D-19A3-4957-A049-CDCA0D2E3E2B}" dt="2023-02-10T16:27:55.615" v="3079"/>
          <ac:spMkLst>
            <pc:docMk/>
            <pc:sldMk cId="593564288" sldId="308"/>
            <ac:spMk id="2762" creationId="{45CB9C38-749A-A568-6EB3-6DDF4DA7E33D}"/>
          </ac:spMkLst>
        </pc:spChg>
        <pc:spChg chg="mod">
          <ac:chgData name="MATTEO DELLA ROCCA" userId="ed082793-34a1-4353-b9ee-b430c4e1632f" providerId="ADAL" clId="{B3D1AF2D-19A3-4957-A049-CDCA0D2E3E2B}" dt="2023-02-10T16:27:55.615" v="3079"/>
          <ac:spMkLst>
            <pc:docMk/>
            <pc:sldMk cId="593564288" sldId="308"/>
            <ac:spMk id="2763" creationId="{59C9A8DD-FBBD-133E-C3D6-11B3E67A04C1}"/>
          </ac:spMkLst>
        </pc:spChg>
        <pc:spChg chg="mod">
          <ac:chgData name="MATTEO DELLA ROCCA" userId="ed082793-34a1-4353-b9ee-b430c4e1632f" providerId="ADAL" clId="{B3D1AF2D-19A3-4957-A049-CDCA0D2E3E2B}" dt="2023-02-10T16:27:55.615" v="3079"/>
          <ac:spMkLst>
            <pc:docMk/>
            <pc:sldMk cId="593564288" sldId="308"/>
            <ac:spMk id="2764" creationId="{B2CD8292-B40F-4575-1732-11414CF17FDF}"/>
          </ac:spMkLst>
        </pc:spChg>
        <pc:spChg chg="mod">
          <ac:chgData name="MATTEO DELLA ROCCA" userId="ed082793-34a1-4353-b9ee-b430c4e1632f" providerId="ADAL" clId="{B3D1AF2D-19A3-4957-A049-CDCA0D2E3E2B}" dt="2023-02-10T16:27:55.615" v="3079"/>
          <ac:spMkLst>
            <pc:docMk/>
            <pc:sldMk cId="593564288" sldId="308"/>
            <ac:spMk id="2765" creationId="{71E49973-6D2E-05CF-5A9F-E1AE0B9CADD7}"/>
          </ac:spMkLst>
        </pc:spChg>
        <pc:spChg chg="mod">
          <ac:chgData name="MATTEO DELLA ROCCA" userId="ed082793-34a1-4353-b9ee-b430c4e1632f" providerId="ADAL" clId="{B3D1AF2D-19A3-4957-A049-CDCA0D2E3E2B}" dt="2023-02-10T16:27:55.615" v="3079"/>
          <ac:spMkLst>
            <pc:docMk/>
            <pc:sldMk cId="593564288" sldId="308"/>
            <ac:spMk id="2766" creationId="{F1940294-02E9-CEC3-569A-90B58ED04C3C}"/>
          </ac:spMkLst>
        </pc:spChg>
        <pc:spChg chg="mod">
          <ac:chgData name="MATTEO DELLA ROCCA" userId="ed082793-34a1-4353-b9ee-b430c4e1632f" providerId="ADAL" clId="{B3D1AF2D-19A3-4957-A049-CDCA0D2E3E2B}" dt="2023-02-10T16:27:55.615" v="3079"/>
          <ac:spMkLst>
            <pc:docMk/>
            <pc:sldMk cId="593564288" sldId="308"/>
            <ac:spMk id="2767" creationId="{4684D1F9-592C-0CA0-EE3E-5D61F06DF07D}"/>
          </ac:spMkLst>
        </pc:spChg>
        <pc:spChg chg="mod">
          <ac:chgData name="MATTEO DELLA ROCCA" userId="ed082793-34a1-4353-b9ee-b430c4e1632f" providerId="ADAL" clId="{B3D1AF2D-19A3-4957-A049-CDCA0D2E3E2B}" dt="2023-02-10T16:18:38.351" v="2823" actId="20577"/>
          <ac:spMkLst>
            <pc:docMk/>
            <pc:sldMk cId="593564288" sldId="308"/>
            <ac:spMk id="2814" creationId="{00000000-0000-0000-0000-000000000000}"/>
          </ac:spMkLst>
        </pc:spChg>
        <pc:spChg chg="del">
          <ac:chgData name="MATTEO DELLA ROCCA" userId="ed082793-34a1-4353-b9ee-b430c4e1632f" providerId="ADAL" clId="{B3D1AF2D-19A3-4957-A049-CDCA0D2E3E2B}" dt="2023-02-10T16:17:18.092" v="2790" actId="478"/>
          <ac:spMkLst>
            <pc:docMk/>
            <pc:sldMk cId="593564288" sldId="308"/>
            <ac:spMk id="2837" creationId="{00000000-0000-0000-0000-000000000000}"/>
          </ac:spMkLst>
        </pc:spChg>
        <pc:spChg chg="add del">
          <ac:chgData name="MATTEO DELLA ROCCA" userId="ed082793-34a1-4353-b9ee-b430c4e1632f" providerId="ADAL" clId="{B3D1AF2D-19A3-4957-A049-CDCA0D2E3E2B}" dt="2023-02-10T17:00:40.271" v="3614" actId="478"/>
          <ac:spMkLst>
            <pc:docMk/>
            <pc:sldMk cId="593564288" sldId="308"/>
            <ac:spMk id="2868" creationId="{00000000-0000-0000-0000-000000000000}"/>
          </ac:spMkLst>
        </pc:spChg>
        <pc:grpChg chg="add mod">
          <ac:chgData name="MATTEO DELLA ROCCA" userId="ed082793-34a1-4353-b9ee-b430c4e1632f" providerId="ADAL" clId="{B3D1AF2D-19A3-4957-A049-CDCA0D2E3E2B}" dt="2023-02-10T16:59:59.734" v="3607" actId="1076"/>
          <ac:grpSpMkLst>
            <pc:docMk/>
            <pc:sldMk cId="593564288" sldId="308"/>
            <ac:grpSpMk id="6" creationId="{6BE436EE-D5E0-0489-FAA3-7AE8C08DCD88}"/>
          </ac:grpSpMkLst>
        </pc:grpChg>
        <pc:grpChg chg="add mod">
          <ac:chgData name="MATTEO DELLA ROCCA" userId="ed082793-34a1-4353-b9ee-b430c4e1632f" providerId="ADAL" clId="{B3D1AF2D-19A3-4957-A049-CDCA0D2E3E2B}" dt="2023-02-10T17:00:03.635" v="3608" actId="1076"/>
          <ac:grpSpMkLst>
            <pc:docMk/>
            <pc:sldMk cId="593564288" sldId="308"/>
            <ac:grpSpMk id="25" creationId="{3E9D3A02-E5AA-4410-2E39-3D9C2B028F88}"/>
          </ac:grpSpMkLst>
        </pc:grpChg>
        <pc:grpChg chg="add del mod">
          <ac:chgData name="MATTEO DELLA ROCCA" userId="ed082793-34a1-4353-b9ee-b430c4e1632f" providerId="ADAL" clId="{B3D1AF2D-19A3-4957-A049-CDCA0D2E3E2B}" dt="2023-02-10T16:28:07.505" v="3082" actId="478"/>
          <ac:grpSpMkLst>
            <pc:docMk/>
            <pc:sldMk cId="593564288" sldId="308"/>
            <ac:grpSpMk id="48" creationId="{ACE4B8ED-C5D2-773E-BA4D-04396D15C64B}"/>
          </ac:grpSpMkLst>
        </pc:grpChg>
        <pc:grpChg chg="del">
          <ac:chgData name="MATTEO DELLA ROCCA" userId="ed082793-34a1-4353-b9ee-b430c4e1632f" providerId="ADAL" clId="{B3D1AF2D-19A3-4957-A049-CDCA0D2E3E2B}" dt="2023-02-10T16:17:16.045" v="2789" actId="478"/>
          <ac:grpSpMkLst>
            <pc:docMk/>
            <pc:sldMk cId="593564288" sldId="308"/>
            <ac:grpSpMk id="2815" creationId="{00000000-0000-0000-0000-000000000000}"/>
          </ac:grpSpMkLst>
        </pc:grpChg>
        <pc:grpChg chg="del">
          <ac:chgData name="MATTEO DELLA ROCCA" userId="ed082793-34a1-4353-b9ee-b430c4e1632f" providerId="ADAL" clId="{B3D1AF2D-19A3-4957-A049-CDCA0D2E3E2B}" dt="2023-02-10T16:17:15.123" v="2788" actId="478"/>
          <ac:grpSpMkLst>
            <pc:docMk/>
            <pc:sldMk cId="593564288" sldId="308"/>
            <ac:grpSpMk id="2822" creationId="{00000000-0000-0000-0000-000000000000}"/>
          </ac:grpSpMkLst>
        </pc:grpChg>
        <pc:grpChg chg="del">
          <ac:chgData name="MATTEO DELLA ROCCA" userId="ed082793-34a1-4353-b9ee-b430c4e1632f" providerId="ADAL" clId="{B3D1AF2D-19A3-4957-A049-CDCA0D2E3E2B}" dt="2023-02-10T16:17:15.123" v="2788" actId="478"/>
          <ac:grpSpMkLst>
            <pc:docMk/>
            <pc:sldMk cId="593564288" sldId="308"/>
            <ac:grpSpMk id="2825" creationId="{00000000-0000-0000-0000-000000000000}"/>
          </ac:grpSpMkLst>
        </pc:grpChg>
        <pc:grpChg chg="del">
          <ac:chgData name="MATTEO DELLA ROCCA" userId="ed082793-34a1-4353-b9ee-b430c4e1632f" providerId="ADAL" clId="{B3D1AF2D-19A3-4957-A049-CDCA0D2E3E2B}" dt="2023-02-10T16:17:15.123" v="2788" actId="478"/>
          <ac:grpSpMkLst>
            <pc:docMk/>
            <pc:sldMk cId="593564288" sldId="308"/>
            <ac:grpSpMk id="2828" creationId="{00000000-0000-0000-0000-000000000000}"/>
          </ac:grpSpMkLst>
        </pc:grpChg>
        <pc:grpChg chg="del">
          <ac:chgData name="MATTEO DELLA ROCCA" userId="ed082793-34a1-4353-b9ee-b430c4e1632f" providerId="ADAL" clId="{B3D1AF2D-19A3-4957-A049-CDCA0D2E3E2B}" dt="2023-02-10T16:17:15.123" v="2788" actId="478"/>
          <ac:grpSpMkLst>
            <pc:docMk/>
            <pc:sldMk cId="593564288" sldId="308"/>
            <ac:grpSpMk id="2831" creationId="{00000000-0000-0000-0000-000000000000}"/>
          </ac:grpSpMkLst>
        </pc:grpChg>
        <pc:grpChg chg="del">
          <ac:chgData name="MATTEO DELLA ROCCA" userId="ed082793-34a1-4353-b9ee-b430c4e1632f" providerId="ADAL" clId="{B3D1AF2D-19A3-4957-A049-CDCA0D2E3E2B}" dt="2023-02-10T16:17:15.123" v="2788" actId="478"/>
          <ac:grpSpMkLst>
            <pc:docMk/>
            <pc:sldMk cId="593564288" sldId="308"/>
            <ac:grpSpMk id="2834" creationId="{00000000-0000-0000-0000-000000000000}"/>
          </ac:grpSpMkLst>
        </pc:grpChg>
        <pc:grpChg chg="mod">
          <ac:chgData name="MATTEO DELLA ROCCA" userId="ed082793-34a1-4353-b9ee-b430c4e1632f" providerId="ADAL" clId="{B3D1AF2D-19A3-4957-A049-CDCA0D2E3E2B}" dt="2023-02-10T16:21:09.254" v="2889" actId="1076"/>
          <ac:grpSpMkLst>
            <pc:docMk/>
            <pc:sldMk cId="593564288" sldId="308"/>
            <ac:grpSpMk id="2838" creationId="{00000000-0000-0000-0000-000000000000}"/>
          </ac:grpSpMkLst>
        </pc:grpChg>
      </pc:sldChg>
      <pc:sldChg chg="addSp delSp modSp new mod modTransition modClrScheme chgLayout">
        <pc:chgData name="MATTEO DELLA ROCCA" userId="ed082793-34a1-4353-b9ee-b430c4e1632f" providerId="ADAL" clId="{B3D1AF2D-19A3-4957-A049-CDCA0D2E3E2B}" dt="2023-02-17T14:43:25.773" v="4476"/>
        <pc:sldMkLst>
          <pc:docMk/>
          <pc:sldMk cId="1490925609" sldId="309"/>
        </pc:sldMkLst>
        <pc:spChg chg="del mod ord">
          <ac:chgData name="MATTEO DELLA ROCCA" userId="ed082793-34a1-4353-b9ee-b430c4e1632f" providerId="ADAL" clId="{B3D1AF2D-19A3-4957-A049-CDCA0D2E3E2B}" dt="2023-02-10T16:21:17.567" v="2891" actId="700"/>
          <ac:spMkLst>
            <pc:docMk/>
            <pc:sldMk cId="1490925609" sldId="309"/>
            <ac:spMk id="2" creationId="{9507C463-BD97-885B-7812-AB101771F835}"/>
          </ac:spMkLst>
        </pc:spChg>
        <pc:spChg chg="add mod ord">
          <ac:chgData name="MATTEO DELLA ROCCA" userId="ed082793-34a1-4353-b9ee-b430c4e1632f" providerId="ADAL" clId="{B3D1AF2D-19A3-4957-A049-CDCA0D2E3E2B}" dt="2023-02-10T16:21:23.459" v="2902" actId="20577"/>
          <ac:spMkLst>
            <pc:docMk/>
            <pc:sldMk cId="1490925609" sldId="309"/>
            <ac:spMk id="3" creationId="{A281B77D-BE9A-94F9-AB7C-616919B1F2B3}"/>
          </ac:spMkLst>
        </pc:spChg>
        <pc:spChg chg="add mod ord">
          <ac:chgData name="MATTEO DELLA ROCCA" userId="ed082793-34a1-4353-b9ee-b430c4e1632f" providerId="ADAL" clId="{B3D1AF2D-19A3-4957-A049-CDCA0D2E3E2B}" dt="2023-02-17T14:29:22.113" v="4286" actId="14100"/>
          <ac:spMkLst>
            <pc:docMk/>
            <pc:sldMk cId="1490925609" sldId="309"/>
            <ac:spMk id="4" creationId="{AD8DEFE3-8780-07DA-2C88-7922D79806FB}"/>
          </ac:spMkLst>
        </pc:spChg>
        <pc:spChg chg="mod">
          <ac:chgData name="MATTEO DELLA ROCCA" userId="ed082793-34a1-4353-b9ee-b430c4e1632f" providerId="ADAL" clId="{B3D1AF2D-19A3-4957-A049-CDCA0D2E3E2B}" dt="2023-02-10T16:27:24.097" v="3072"/>
          <ac:spMkLst>
            <pc:docMk/>
            <pc:sldMk cId="1490925609" sldId="309"/>
            <ac:spMk id="6" creationId="{BBF04938-F782-E81B-208C-7BFB8228DFF1}"/>
          </ac:spMkLst>
        </pc:spChg>
        <pc:spChg chg="mod">
          <ac:chgData name="MATTEO DELLA ROCCA" userId="ed082793-34a1-4353-b9ee-b430c4e1632f" providerId="ADAL" clId="{B3D1AF2D-19A3-4957-A049-CDCA0D2E3E2B}" dt="2023-02-10T16:27:24.097" v="3072"/>
          <ac:spMkLst>
            <pc:docMk/>
            <pc:sldMk cId="1490925609" sldId="309"/>
            <ac:spMk id="7" creationId="{06E719C4-A70C-2F0B-D346-D43F6F928EB9}"/>
          </ac:spMkLst>
        </pc:spChg>
        <pc:spChg chg="mod">
          <ac:chgData name="MATTEO DELLA ROCCA" userId="ed082793-34a1-4353-b9ee-b430c4e1632f" providerId="ADAL" clId="{B3D1AF2D-19A3-4957-A049-CDCA0D2E3E2B}" dt="2023-02-10T16:27:24.097" v="3072"/>
          <ac:spMkLst>
            <pc:docMk/>
            <pc:sldMk cId="1490925609" sldId="309"/>
            <ac:spMk id="8" creationId="{2F3167BD-FD85-8AD8-81E6-AD39E1AB3745}"/>
          </ac:spMkLst>
        </pc:spChg>
        <pc:spChg chg="mod">
          <ac:chgData name="MATTEO DELLA ROCCA" userId="ed082793-34a1-4353-b9ee-b430c4e1632f" providerId="ADAL" clId="{B3D1AF2D-19A3-4957-A049-CDCA0D2E3E2B}" dt="2023-02-10T16:27:24.097" v="3072"/>
          <ac:spMkLst>
            <pc:docMk/>
            <pc:sldMk cId="1490925609" sldId="309"/>
            <ac:spMk id="9" creationId="{3FFFA0DB-15A5-F05F-B14D-B7E62896CE1E}"/>
          </ac:spMkLst>
        </pc:spChg>
        <pc:spChg chg="mod">
          <ac:chgData name="MATTEO DELLA ROCCA" userId="ed082793-34a1-4353-b9ee-b430c4e1632f" providerId="ADAL" clId="{B3D1AF2D-19A3-4957-A049-CDCA0D2E3E2B}" dt="2023-02-10T16:27:24.097" v="3072"/>
          <ac:spMkLst>
            <pc:docMk/>
            <pc:sldMk cId="1490925609" sldId="309"/>
            <ac:spMk id="10" creationId="{63F09F9E-5DEA-AB8C-70BE-8C1217F79BA3}"/>
          </ac:spMkLst>
        </pc:spChg>
        <pc:spChg chg="mod">
          <ac:chgData name="MATTEO DELLA ROCCA" userId="ed082793-34a1-4353-b9ee-b430c4e1632f" providerId="ADAL" clId="{B3D1AF2D-19A3-4957-A049-CDCA0D2E3E2B}" dt="2023-02-10T16:27:24.097" v="3072"/>
          <ac:spMkLst>
            <pc:docMk/>
            <pc:sldMk cId="1490925609" sldId="309"/>
            <ac:spMk id="11" creationId="{D55F8B38-51AA-B416-9784-F53AA29A3F1A}"/>
          </ac:spMkLst>
        </pc:spChg>
        <pc:spChg chg="mod">
          <ac:chgData name="MATTEO DELLA ROCCA" userId="ed082793-34a1-4353-b9ee-b430c4e1632f" providerId="ADAL" clId="{B3D1AF2D-19A3-4957-A049-CDCA0D2E3E2B}" dt="2023-02-10T16:27:24.097" v="3072"/>
          <ac:spMkLst>
            <pc:docMk/>
            <pc:sldMk cId="1490925609" sldId="309"/>
            <ac:spMk id="12" creationId="{2CE23E58-63F5-2A81-1876-C4A0B3005C4C}"/>
          </ac:spMkLst>
        </pc:spChg>
        <pc:spChg chg="mod">
          <ac:chgData name="MATTEO DELLA ROCCA" userId="ed082793-34a1-4353-b9ee-b430c4e1632f" providerId="ADAL" clId="{B3D1AF2D-19A3-4957-A049-CDCA0D2E3E2B}" dt="2023-02-10T16:27:24.097" v="3072"/>
          <ac:spMkLst>
            <pc:docMk/>
            <pc:sldMk cId="1490925609" sldId="309"/>
            <ac:spMk id="13" creationId="{8B620413-46CA-C633-414C-923620AA0FB8}"/>
          </ac:spMkLst>
        </pc:spChg>
        <pc:spChg chg="mod">
          <ac:chgData name="MATTEO DELLA ROCCA" userId="ed082793-34a1-4353-b9ee-b430c4e1632f" providerId="ADAL" clId="{B3D1AF2D-19A3-4957-A049-CDCA0D2E3E2B}" dt="2023-02-10T16:27:24.097" v="3072"/>
          <ac:spMkLst>
            <pc:docMk/>
            <pc:sldMk cId="1490925609" sldId="309"/>
            <ac:spMk id="14" creationId="{8F33B4FB-47AB-14FA-8050-0EECB95D8891}"/>
          </ac:spMkLst>
        </pc:spChg>
        <pc:spChg chg="mod">
          <ac:chgData name="MATTEO DELLA ROCCA" userId="ed082793-34a1-4353-b9ee-b430c4e1632f" providerId="ADAL" clId="{B3D1AF2D-19A3-4957-A049-CDCA0D2E3E2B}" dt="2023-02-10T16:27:24.097" v="3072"/>
          <ac:spMkLst>
            <pc:docMk/>
            <pc:sldMk cId="1490925609" sldId="309"/>
            <ac:spMk id="15" creationId="{EBB9CC72-73BA-79DD-38E8-8284332FDE01}"/>
          </ac:spMkLst>
        </pc:spChg>
        <pc:spChg chg="mod">
          <ac:chgData name="MATTEO DELLA ROCCA" userId="ed082793-34a1-4353-b9ee-b430c4e1632f" providerId="ADAL" clId="{B3D1AF2D-19A3-4957-A049-CDCA0D2E3E2B}" dt="2023-02-10T16:27:24.097" v="3072"/>
          <ac:spMkLst>
            <pc:docMk/>
            <pc:sldMk cId="1490925609" sldId="309"/>
            <ac:spMk id="16" creationId="{C6418679-D6B7-CAEB-5C3D-776254862D47}"/>
          </ac:spMkLst>
        </pc:spChg>
        <pc:spChg chg="mod">
          <ac:chgData name="MATTEO DELLA ROCCA" userId="ed082793-34a1-4353-b9ee-b430c4e1632f" providerId="ADAL" clId="{B3D1AF2D-19A3-4957-A049-CDCA0D2E3E2B}" dt="2023-02-10T16:27:24.097" v="3072"/>
          <ac:spMkLst>
            <pc:docMk/>
            <pc:sldMk cId="1490925609" sldId="309"/>
            <ac:spMk id="17" creationId="{3C60A362-BDDE-8251-50C6-5D0677F79C38}"/>
          </ac:spMkLst>
        </pc:spChg>
        <pc:spChg chg="mod">
          <ac:chgData name="MATTEO DELLA ROCCA" userId="ed082793-34a1-4353-b9ee-b430c4e1632f" providerId="ADAL" clId="{B3D1AF2D-19A3-4957-A049-CDCA0D2E3E2B}" dt="2023-02-10T16:27:24.097" v="3072"/>
          <ac:spMkLst>
            <pc:docMk/>
            <pc:sldMk cId="1490925609" sldId="309"/>
            <ac:spMk id="18" creationId="{C1F40C59-468F-1EB1-AD5E-4714BAD60A6A}"/>
          </ac:spMkLst>
        </pc:spChg>
        <pc:spChg chg="mod">
          <ac:chgData name="MATTEO DELLA ROCCA" userId="ed082793-34a1-4353-b9ee-b430c4e1632f" providerId="ADAL" clId="{B3D1AF2D-19A3-4957-A049-CDCA0D2E3E2B}" dt="2023-02-10T16:27:24.097" v="3072"/>
          <ac:spMkLst>
            <pc:docMk/>
            <pc:sldMk cId="1490925609" sldId="309"/>
            <ac:spMk id="19" creationId="{2B0A6238-01DC-8200-5A6D-422AE2A411DD}"/>
          </ac:spMkLst>
        </pc:spChg>
        <pc:spChg chg="mod">
          <ac:chgData name="MATTEO DELLA ROCCA" userId="ed082793-34a1-4353-b9ee-b430c4e1632f" providerId="ADAL" clId="{B3D1AF2D-19A3-4957-A049-CDCA0D2E3E2B}" dt="2023-02-10T16:27:24.097" v="3072"/>
          <ac:spMkLst>
            <pc:docMk/>
            <pc:sldMk cId="1490925609" sldId="309"/>
            <ac:spMk id="20" creationId="{57DCC3AF-14C8-3DA9-1255-1FA82618FB3E}"/>
          </ac:spMkLst>
        </pc:spChg>
        <pc:spChg chg="mod">
          <ac:chgData name="MATTEO DELLA ROCCA" userId="ed082793-34a1-4353-b9ee-b430c4e1632f" providerId="ADAL" clId="{B3D1AF2D-19A3-4957-A049-CDCA0D2E3E2B}" dt="2023-02-10T16:27:24.097" v="3072"/>
          <ac:spMkLst>
            <pc:docMk/>
            <pc:sldMk cId="1490925609" sldId="309"/>
            <ac:spMk id="21" creationId="{466DD5D0-C45C-ADCA-93EC-D4DD4FEDE0BA}"/>
          </ac:spMkLst>
        </pc:spChg>
        <pc:spChg chg="mod">
          <ac:chgData name="MATTEO DELLA ROCCA" userId="ed082793-34a1-4353-b9ee-b430c4e1632f" providerId="ADAL" clId="{B3D1AF2D-19A3-4957-A049-CDCA0D2E3E2B}" dt="2023-02-10T16:27:24.097" v="3072"/>
          <ac:spMkLst>
            <pc:docMk/>
            <pc:sldMk cId="1490925609" sldId="309"/>
            <ac:spMk id="22" creationId="{2136AC45-9F60-8DDA-E9DD-91941C2A2A33}"/>
          </ac:spMkLst>
        </pc:spChg>
        <pc:spChg chg="mod">
          <ac:chgData name="MATTEO DELLA ROCCA" userId="ed082793-34a1-4353-b9ee-b430c4e1632f" providerId="ADAL" clId="{B3D1AF2D-19A3-4957-A049-CDCA0D2E3E2B}" dt="2023-02-10T16:27:24.097" v="3072"/>
          <ac:spMkLst>
            <pc:docMk/>
            <pc:sldMk cId="1490925609" sldId="309"/>
            <ac:spMk id="23" creationId="{62F46A8B-EEDC-CB43-036E-F74A7D456ADC}"/>
          </ac:spMkLst>
        </pc:spChg>
        <pc:spChg chg="mod">
          <ac:chgData name="MATTEO DELLA ROCCA" userId="ed082793-34a1-4353-b9ee-b430c4e1632f" providerId="ADAL" clId="{B3D1AF2D-19A3-4957-A049-CDCA0D2E3E2B}" dt="2023-02-10T16:27:24.097" v="3072"/>
          <ac:spMkLst>
            <pc:docMk/>
            <pc:sldMk cId="1490925609" sldId="309"/>
            <ac:spMk id="24" creationId="{65300F40-112A-BC7B-66DE-68E819D89A17}"/>
          </ac:spMkLst>
        </pc:spChg>
        <pc:spChg chg="mod">
          <ac:chgData name="MATTEO DELLA ROCCA" userId="ed082793-34a1-4353-b9ee-b430c4e1632f" providerId="ADAL" clId="{B3D1AF2D-19A3-4957-A049-CDCA0D2E3E2B}" dt="2023-02-10T16:27:24.097" v="3072"/>
          <ac:spMkLst>
            <pc:docMk/>
            <pc:sldMk cId="1490925609" sldId="309"/>
            <ac:spMk id="25" creationId="{5891B0D8-A4D8-E5AC-B404-9E534EF9B817}"/>
          </ac:spMkLst>
        </pc:spChg>
        <pc:spChg chg="mod">
          <ac:chgData name="MATTEO DELLA ROCCA" userId="ed082793-34a1-4353-b9ee-b430c4e1632f" providerId="ADAL" clId="{B3D1AF2D-19A3-4957-A049-CDCA0D2E3E2B}" dt="2023-02-10T16:27:24.097" v="3072"/>
          <ac:spMkLst>
            <pc:docMk/>
            <pc:sldMk cId="1490925609" sldId="309"/>
            <ac:spMk id="26" creationId="{CC25EB11-4142-E50C-09E8-5A42089EDFF0}"/>
          </ac:spMkLst>
        </pc:spChg>
        <pc:spChg chg="mod">
          <ac:chgData name="MATTEO DELLA ROCCA" userId="ed082793-34a1-4353-b9ee-b430c4e1632f" providerId="ADAL" clId="{B3D1AF2D-19A3-4957-A049-CDCA0D2E3E2B}" dt="2023-02-10T16:27:24.097" v="3072"/>
          <ac:spMkLst>
            <pc:docMk/>
            <pc:sldMk cId="1490925609" sldId="309"/>
            <ac:spMk id="27" creationId="{2C31F302-98A9-BE6D-CD33-5091283D3775}"/>
          </ac:spMkLst>
        </pc:spChg>
        <pc:spChg chg="mod">
          <ac:chgData name="MATTEO DELLA ROCCA" userId="ed082793-34a1-4353-b9ee-b430c4e1632f" providerId="ADAL" clId="{B3D1AF2D-19A3-4957-A049-CDCA0D2E3E2B}" dt="2023-02-10T16:27:24.097" v="3072"/>
          <ac:spMkLst>
            <pc:docMk/>
            <pc:sldMk cId="1490925609" sldId="309"/>
            <ac:spMk id="28" creationId="{0D8DC247-7E58-2971-2033-EF52A6A4B803}"/>
          </ac:spMkLst>
        </pc:spChg>
        <pc:spChg chg="mod">
          <ac:chgData name="MATTEO DELLA ROCCA" userId="ed082793-34a1-4353-b9ee-b430c4e1632f" providerId="ADAL" clId="{B3D1AF2D-19A3-4957-A049-CDCA0D2E3E2B}" dt="2023-02-10T16:27:24.097" v="3072"/>
          <ac:spMkLst>
            <pc:docMk/>
            <pc:sldMk cId="1490925609" sldId="309"/>
            <ac:spMk id="29" creationId="{1EA4E0FF-0716-9467-E955-0AE347E4A988}"/>
          </ac:spMkLst>
        </pc:spChg>
        <pc:spChg chg="mod">
          <ac:chgData name="MATTEO DELLA ROCCA" userId="ed082793-34a1-4353-b9ee-b430c4e1632f" providerId="ADAL" clId="{B3D1AF2D-19A3-4957-A049-CDCA0D2E3E2B}" dt="2023-02-10T16:27:24.097" v="3072"/>
          <ac:spMkLst>
            <pc:docMk/>
            <pc:sldMk cId="1490925609" sldId="309"/>
            <ac:spMk id="30" creationId="{86047BA1-FB41-461B-D6C5-38055CF74473}"/>
          </ac:spMkLst>
        </pc:spChg>
        <pc:spChg chg="mod">
          <ac:chgData name="MATTEO DELLA ROCCA" userId="ed082793-34a1-4353-b9ee-b430c4e1632f" providerId="ADAL" clId="{B3D1AF2D-19A3-4957-A049-CDCA0D2E3E2B}" dt="2023-02-10T16:27:24.097" v="3072"/>
          <ac:spMkLst>
            <pc:docMk/>
            <pc:sldMk cId="1490925609" sldId="309"/>
            <ac:spMk id="31" creationId="{966BA95B-3888-0438-8BCD-4150DAE6D70D}"/>
          </ac:spMkLst>
        </pc:spChg>
        <pc:spChg chg="mod">
          <ac:chgData name="MATTEO DELLA ROCCA" userId="ed082793-34a1-4353-b9ee-b430c4e1632f" providerId="ADAL" clId="{B3D1AF2D-19A3-4957-A049-CDCA0D2E3E2B}" dt="2023-02-10T16:27:24.097" v="3072"/>
          <ac:spMkLst>
            <pc:docMk/>
            <pc:sldMk cId="1490925609" sldId="309"/>
            <ac:spMk id="32" creationId="{158F37EE-2F50-5C73-C5BF-F5D33DA82F9F}"/>
          </ac:spMkLst>
        </pc:spChg>
        <pc:spChg chg="mod">
          <ac:chgData name="MATTEO DELLA ROCCA" userId="ed082793-34a1-4353-b9ee-b430c4e1632f" providerId="ADAL" clId="{B3D1AF2D-19A3-4957-A049-CDCA0D2E3E2B}" dt="2023-02-10T16:27:24.097" v="3072"/>
          <ac:spMkLst>
            <pc:docMk/>
            <pc:sldMk cId="1490925609" sldId="309"/>
            <ac:spMk id="33" creationId="{EA70F6B5-8957-E430-6DA6-39C23EC9EE81}"/>
          </ac:spMkLst>
        </pc:spChg>
        <pc:spChg chg="mod">
          <ac:chgData name="MATTEO DELLA ROCCA" userId="ed082793-34a1-4353-b9ee-b430c4e1632f" providerId="ADAL" clId="{B3D1AF2D-19A3-4957-A049-CDCA0D2E3E2B}" dt="2023-02-10T16:27:24.097" v="3072"/>
          <ac:spMkLst>
            <pc:docMk/>
            <pc:sldMk cId="1490925609" sldId="309"/>
            <ac:spMk id="34" creationId="{97A4E174-F104-608D-45A1-671F8728C306}"/>
          </ac:spMkLst>
        </pc:spChg>
        <pc:spChg chg="mod">
          <ac:chgData name="MATTEO DELLA ROCCA" userId="ed082793-34a1-4353-b9ee-b430c4e1632f" providerId="ADAL" clId="{B3D1AF2D-19A3-4957-A049-CDCA0D2E3E2B}" dt="2023-02-10T16:27:24.097" v="3072"/>
          <ac:spMkLst>
            <pc:docMk/>
            <pc:sldMk cId="1490925609" sldId="309"/>
            <ac:spMk id="35" creationId="{331B60FC-8B34-5459-F7E5-25EA2CA6BE01}"/>
          </ac:spMkLst>
        </pc:spChg>
        <pc:spChg chg="mod">
          <ac:chgData name="MATTEO DELLA ROCCA" userId="ed082793-34a1-4353-b9ee-b430c4e1632f" providerId="ADAL" clId="{B3D1AF2D-19A3-4957-A049-CDCA0D2E3E2B}" dt="2023-02-10T16:27:24.097" v="3072"/>
          <ac:spMkLst>
            <pc:docMk/>
            <pc:sldMk cId="1490925609" sldId="309"/>
            <ac:spMk id="36" creationId="{0A18B844-CEB8-6945-0435-0200BF328799}"/>
          </ac:spMkLst>
        </pc:spChg>
        <pc:spChg chg="mod">
          <ac:chgData name="MATTEO DELLA ROCCA" userId="ed082793-34a1-4353-b9ee-b430c4e1632f" providerId="ADAL" clId="{B3D1AF2D-19A3-4957-A049-CDCA0D2E3E2B}" dt="2023-02-10T16:29:10.118" v="3089" actId="207"/>
          <ac:spMkLst>
            <pc:docMk/>
            <pc:sldMk cId="1490925609" sldId="309"/>
            <ac:spMk id="38" creationId="{E9B95DA5-FD60-9611-A1E7-D3B5167C9AEF}"/>
          </ac:spMkLst>
        </pc:spChg>
        <pc:spChg chg="mod">
          <ac:chgData name="MATTEO DELLA ROCCA" userId="ed082793-34a1-4353-b9ee-b430c4e1632f" providerId="ADAL" clId="{B3D1AF2D-19A3-4957-A049-CDCA0D2E3E2B}" dt="2023-02-10T16:29:17.244" v="3092" actId="207"/>
          <ac:spMkLst>
            <pc:docMk/>
            <pc:sldMk cId="1490925609" sldId="309"/>
            <ac:spMk id="39" creationId="{5BF07CC2-13D1-CEEB-993F-4A9219783DE3}"/>
          </ac:spMkLst>
        </pc:spChg>
        <pc:spChg chg="mod">
          <ac:chgData name="MATTEO DELLA ROCCA" userId="ed082793-34a1-4353-b9ee-b430c4e1632f" providerId="ADAL" clId="{B3D1AF2D-19A3-4957-A049-CDCA0D2E3E2B}" dt="2023-02-10T16:28:03.833" v="3081"/>
          <ac:spMkLst>
            <pc:docMk/>
            <pc:sldMk cId="1490925609" sldId="309"/>
            <ac:spMk id="40" creationId="{31FF13E0-10D4-C4B0-C80D-A924F5563919}"/>
          </ac:spMkLst>
        </pc:spChg>
        <pc:spChg chg="mod">
          <ac:chgData name="MATTEO DELLA ROCCA" userId="ed082793-34a1-4353-b9ee-b430c4e1632f" providerId="ADAL" clId="{B3D1AF2D-19A3-4957-A049-CDCA0D2E3E2B}" dt="2023-02-10T16:28:03.833" v="3081"/>
          <ac:spMkLst>
            <pc:docMk/>
            <pc:sldMk cId="1490925609" sldId="309"/>
            <ac:spMk id="41" creationId="{918F5B46-4DE9-902D-FE0C-F21CAFD66EFD}"/>
          </ac:spMkLst>
        </pc:spChg>
        <pc:spChg chg="mod">
          <ac:chgData name="MATTEO DELLA ROCCA" userId="ed082793-34a1-4353-b9ee-b430c4e1632f" providerId="ADAL" clId="{B3D1AF2D-19A3-4957-A049-CDCA0D2E3E2B}" dt="2023-02-10T16:28:03.833" v="3081"/>
          <ac:spMkLst>
            <pc:docMk/>
            <pc:sldMk cId="1490925609" sldId="309"/>
            <ac:spMk id="42" creationId="{F34FD930-8AF2-A2E5-3F39-AE4EE704EB81}"/>
          </ac:spMkLst>
        </pc:spChg>
        <pc:spChg chg="mod">
          <ac:chgData name="MATTEO DELLA ROCCA" userId="ed082793-34a1-4353-b9ee-b430c4e1632f" providerId="ADAL" clId="{B3D1AF2D-19A3-4957-A049-CDCA0D2E3E2B}" dt="2023-02-10T16:28:03.833" v="3081"/>
          <ac:spMkLst>
            <pc:docMk/>
            <pc:sldMk cId="1490925609" sldId="309"/>
            <ac:spMk id="43" creationId="{E0519390-7C53-D4C5-66B9-AC2DCFBDFA5C}"/>
          </ac:spMkLst>
        </pc:spChg>
        <pc:spChg chg="mod">
          <ac:chgData name="MATTEO DELLA ROCCA" userId="ed082793-34a1-4353-b9ee-b430c4e1632f" providerId="ADAL" clId="{B3D1AF2D-19A3-4957-A049-CDCA0D2E3E2B}" dt="2023-02-10T16:28:03.833" v="3081"/>
          <ac:spMkLst>
            <pc:docMk/>
            <pc:sldMk cId="1490925609" sldId="309"/>
            <ac:spMk id="44" creationId="{ED3162F5-DCD2-1302-C426-D1B3DBC76968}"/>
          </ac:spMkLst>
        </pc:spChg>
        <pc:spChg chg="mod">
          <ac:chgData name="MATTEO DELLA ROCCA" userId="ed082793-34a1-4353-b9ee-b430c4e1632f" providerId="ADAL" clId="{B3D1AF2D-19A3-4957-A049-CDCA0D2E3E2B}" dt="2023-02-10T16:28:03.833" v="3081"/>
          <ac:spMkLst>
            <pc:docMk/>
            <pc:sldMk cId="1490925609" sldId="309"/>
            <ac:spMk id="45" creationId="{833E70DC-3CED-8A3E-10C5-2280F7F3F966}"/>
          </ac:spMkLst>
        </pc:spChg>
        <pc:spChg chg="mod">
          <ac:chgData name="MATTEO DELLA ROCCA" userId="ed082793-34a1-4353-b9ee-b430c4e1632f" providerId="ADAL" clId="{B3D1AF2D-19A3-4957-A049-CDCA0D2E3E2B}" dt="2023-02-10T16:28:03.833" v="3081"/>
          <ac:spMkLst>
            <pc:docMk/>
            <pc:sldMk cId="1490925609" sldId="309"/>
            <ac:spMk id="46" creationId="{6383DECD-0D8C-1ABA-AF09-3E78735B6602}"/>
          </ac:spMkLst>
        </pc:spChg>
        <pc:spChg chg="mod">
          <ac:chgData name="MATTEO DELLA ROCCA" userId="ed082793-34a1-4353-b9ee-b430c4e1632f" providerId="ADAL" clId="{B3D1AF2D-19A3-4957-A049-CDCA0D2E3E2B}" dt="2023-02-10T16:28:03.833" v="3081"/>
          <ac:spMkLst>
            <pc:docMk/>
            <pc:sldMk cId="1490925609" sldId="309"/>
            <ac:spMk id="47" creationId="{139A3C7F-8F42-5C6D-7D41-91F8FBBA76BB}"/>
          </ac:spMkLst>
        </pc:spChg>
        <pc:spChg chg="mod">
          <ac:chgData name="MATTEO DELLA ROCCA" userId="ed082793-34a1-4353-b9ee-b430c4e1632f" providerId="ADAL" clId="{B3D1AF2D-19A3-4957-A049-CDCA0D2E3E2B}" dt="2023-02-10T16:28:03.833" v="3081"/>
          <ac:spMkLst>
            <pc:docMk/>
            <pc:sldMk cId="1490925609" sldId="309"/>
            <ac:spMk id="48" creationId="{B4660972-6DBD-1E85-B04E-B342D0C18ABF}"/>
          </ac:spMkLst>
        </pc:spChg>
        <pc:spChg chg="mod">
          <ac:chgData name="MATTEO DELLA ROCCA" userId="ed082793-34a1-4353-b9ee-b430c4e1632f" providerId="ADAL" clId="{B3D1AF2D-19A3-4957-A049-CDCA0D2E3E2B}" dt="2023-02-10T16:28:03.833" v="3081"/>
          <ac:spMkLst>
            <pc:docMk/>
            <pc:sldMk cId="1490925609" sldId="309"/>
            <ac:spMk id="49" creationId="{CC61A655-AC7A-2382-D276-D89F774CE737}"/>
          </ac:spMkLst>
        </pc:spChg>
        <pc:spChg chg="mod">
          <ac:chgData name="MATTEO DELLA ROCCA" userId="ed082793-34a1-4353-b9ee-b430c4e1632f" providerId="ADAL" clId="{B3D1AF2D-19A3-4957-A049-CDCA0D2E3E2B}" dt="2023-02-10T16:28:03.833" v="3081"/>
          <ac:spMkLst>
            <pc:docMk/>
            <pc:sldMk cId="1490925609" sldId="309"/>
            <ac:spMk id="50" creationId="{983AE529-D5F9-9F96-EE89-A36EA109AB7F}"/>
          </ac:spMkLst>
        </pc:spChg>
        <pc:spChg chg="mod">
          <ac:chgData name="MATTEO DELLA ROCCA" userId="ed082793-34a1-4353-b9ee-b430c4e1632f" providerId="ADAL" clId="{B3D1AF2D-19A3-4957-A049-CDCA0D2E3E2B}" dt="2023-02-10T16:29:32.760" v="3094" actId="207"/>
          <ac:spMkLst>
            <pc:docMk/>
            <pc:sldMk cId="1490925609" sldId="309"/>
            <ac:spMk id="51" creationId="{AF8CBCF8-8AE2-C5FF-5854-1DAEE2A2740A}"/>
          </ac:spMkLst>
        </pc:spChg>
        <pc:spChg chg="mod">
          <ac:chgData name="MATTEO DELLA ROCCA" userId="ed082793-34a1-4353-b9ee-b430c4e1632f" providerId="ADAL" clId="{B3D1AF2D-19A3-4957-A049-CDCA0D2E3E2B}" dt="2023-02-10T16:28:03.833" v="3081"/>
          <ac:spMkLst>
            <pc:docMk/>
            <pc:sldMk cId="1490925609" sldId="309"/>
            <ac:spMk id="52" creationId="{94A1BC89-84AC-201D-03EF-F7DFBB9AD00F}"/>
          </ac:spMkLst>
        </pc:spChg>
        <pc:spChg chg="mod">
          <ac:chgData name="MATTEO DELLA ROCCA" userId="ed082793-34a1-4353-b9ee-b430c4e1632f" providerId="ADAL" clId="{B3D1AF2D-19A3-4957-A049-CDCA0D2E3E2B}" dt="2023-02-10T16:28:03.833" v="3081"/>
          <ac:spMkLst>
            <pc:docMk/>
            <pc:sldMk cId="1490925609" sldId="309"/>
            <ac:spMk id="53" creationId="{02BEC85D-3840-AF86-A594-37D1B242DBC1}"/>
          </ac:spMkLst>
        </pc:spChg>
        <pc:spChg chg="mod">
          <ac:chgData name="MATTEO DELLA ROCCA" userId="ed082793-34a1-4353-b9ee-b430c4e1632f" providerId="ADAL" clId="{B3D1AF2D-19A3-4957-A049-CDCA0D2E3E2B}" dt="2023-02-10T16:28:03.833" v="3081"/>
          <ac:spMkLst>
            <pc:docMk/>
            <pc:sldMk cId="1490925609" sldId="309"/>
            <ac:spMk id="54" creationId="{4ED27B2C-5BA0-272E-DAE0-1509F7F0DC4A}"/>
          </ac:spMkLst>
        </pc:spChg>
        <pc:spChg chg="mod">
          <ac:chgData name="MATTEO DELLA ROCCA" userId="ed082793-34a1-4353-b9ee-b430c4e1632f" providerId="ADAL" clId="{B3D1AF2D-19A3-4957-A049-CDCA0D2E3E2B}" dt="2023-02-10T16:29:19.291" v="3093" actId="207"/>
          <ac:spMkLst>
            <pc:docMk/>
            <pc:sldMk cId="1490925609" sldId="309"/>
            <ac:spMk id="55" creationId="{90EC74DF-75D0-F574-A60D-AD5AD0F28EE3}"/>
          </ac:spMkLst>
        </pc:spChg>
        <pc:spChg chg="mod">
          <ac:chgData name="MATTEO DELLA ROCCA" userId="ed082793-34a1-4353-b9ee-b430c4e1632f" providerId="ADAL" clId="{B3D1AF2D-19A3-4957-A049-CDCA0D2E3E2B}" dt="2023-02-10T16:28:03.833" v="3081"/>
          <ac:spMkLst>
            <pc:docMk/>
            <pc:sldMk cId="1490925609" sldId="309"/>
            <ac:spMk id="56" creationId="{68002EE5-7FF7-AE64-EECE-95FE3BA3CCFE}"/>
          </ac:spMkLst>
        </pc:spChg>
        <pc:spChg chg="mod">
          <ac:chgData name="MATTEO DELLA ROCCA" userId="ed082793-34a1-4353-b9ee-b430c4e1632f" providerId="ADAL" clId="{B3D1AF2D-19A3-4957-A049-CDCA0D2E3E2B}" dt="2023-02-10T16:29:04.899" v="3087" actId="207"/>
          <ac:spMkLst>
            <pc:docMk/>
            <pc:sldMk cId="1490925609" sldId="309"/>
            <ac:spMk id="57" creationId="{1463C9F9-CC63-6D8E-5C4C-599FF032E296}"/>
          </ac:spMkLst>
        </pc:spChg>
        <pc:spChg chg="mod">
          <ac:chgData name="MATTEO DELLA ROCCA" userId="ed082793-34a1-4353-b9ee-b430c4e1632f" providerId="ADAL" clId="{B3D1AF2D-19A3-4957-A049-CDCA0D2E3E2B}" dt="2023-02-10T16:29:07.899" v="3088" actId="207"/>
          <ac:spMkLst>
            <pc:docMk/>
            <pc:sldMk cId="1490925609" sldId="309"/>
            <ac:spMk id="58" creationId="{AE31D828-86F4-3EA2-AAFA-FCEB6FA7611F}"/>
          </ac:spMkLst>
        </pc:spChg>
        <pc:spChg chg="mod">
          <ac:chgData name="MATTEO DELLA ROCCA" userId="ed082793-34a1-4353-b9ee-b430c4e1632f" providerId="ADAL" clId="{B3D1AF2D-19A3-4957-A049-CDCA0D2E3E2B}" dt="2023-02-10T16:28:03.833" v="3081"/>
          <ac:spMkLst>
            <pc:docMk/>
            <pc:sldMk cId="1490925609" sldId="309"/>
            <ac:spMk id="59" creationId="{8B53C39A-A709-87C0-969C-32FEBA4BE943}"/>
          </ac:spMkLst>
        </pc:spChg>
        <pc:spChg chg="mod">
          <ac:chgData name="MATTEO DELLA ROCCA" userId="ed082793-34a1-4353-b9ee-b430c4e1632f" providerId="ADAL" clId="{B3D1AF2D-19A3-4957-A049-CDCA0D2E3E2B}" dt="2023-02-10T16:28:03.833" v="3081"/>
          <ac:spMkLst>
            <pc:docMk/>
            <pc:sldMk cId="1490925609" sldId="309"/>
            <ac:spMk id="60" creationId="{01D6EBC3-7CDC-261C-DDEC-71A78D3AA10C}"/>
          </ac:spMkLst>
        </pc:spChg>
        <pc:spChg chg="mod">
          <ac:chgData name="MATTEO DELLA ROCCA" userId="ed082793-34a1-4353-b9ee-b430c4e1632f" providerId="ADAL" clId="{B3D1AF2D-19A3-4957-A049-CDCA0D2E3E2B}" dt="2023-02-10T16:28:03.833" v="3081"/>
          <ac:spMkLst>
            <pc:docMk/>
            <pc:sldMk cId="1490925609" sldId="309"/>
            <ac:spMk id="61" creationId="{A00860CD-8F43-7067-9CA1-6446770DF9D4}"/>
          </ac:spMkLst>
        </pc:spChg>
        <pc:spChg chg="mod">
          <ac:chgData name="MATTEO DELLA ROCCA" userId="ed082793-34a1-4353-b9ee-b430c4e1632f" providerId="ADAL" clId="{B3D1AF2D-19A3-4957-A049-CDCA0D2E3E2B}" dt="2023-02-10T16:28:03.833" v="3081"/>
          <ac:spMkLst>
            <pc:docMk/>
            <pc:sldMk cId="1490925609" sldId="309"/>
            <ac:spMk id="62" creationId="{D36526BF-2958-0CAE-F680-0195716248E8}"/>
          </ac:spMkLst>
        </pc:spChg>
        <pc:spChg chg="mod">
          <ac:chgData name="MATTEO DELLA ROCCA" userId="ed082793-34a1-4353-b9ee-b430c4e1632f" providerId="ADAL" clId="{B3D1AF2D-19A3-4957-A049-CDCA0D2E3E2B}" dt="2023-02-10T16:28:03.833" v="3081"/>
          <ac:spMkLst>
            <pc:docMk/>
            <pc:sldMk cId="1490925609" sldId="309"/>
            <ac:spMk id="63" creationId="{5945EEDA-E0CE-7112-DC96-012ECA993979}"/>
          </ac:spMkLst>
        </pc:spChg>
        <pc:spChg chg="mod">
          <ac:chgData name="MATTEO DELLA ROCCA" userId="ed082793-34a1-4353-b9ee-b430c4e1632f" providerId="ADAL" clId="{B3D1AF2D-19A3-4957-A049-CDCA0D2E3E2B}" dt="2023-02-10T16:29:14.994" v="3091" actId="207"/>
          <ac:spMkLst>
            <pc:docMk/>
            <pc:sldMk cId="1490925609" sldId="309"/>
            <ac:spMk id="64" creationId="{AF060AE5-1134-146F-61E6-17B16B22B33D}"/>
          </ac:spMkLst>
        </pc:spChg>
        <pc:spChg chg="mod">
          <ac:chgData name="MATTEO DELLA ROCCA" userId="ed082793-34a1-4353-b9ee-b430c4e1632f" providerId="ADAL" clId="{B3D1AF2D-19A3-4957-A049-CDCA0D2E3E2B}" dt="2023-02-10T16:29:12.338" v="3090" actId="207"/>
          <ac:spMkLst>
            <pc:docMk/>
            <pc:sldMk cId="1490925609" sldId="309"/>
            <ac:spMk id="65" creationId="{6C6D92C8-4203-C3D1-B31E-2C9833CEA264}"/>
          </ac:spMkLst>
        </pc:spChg>
        <pc:spChg chg="mod">
          <ac:chgData name="MATTEO DELLA ROCCA" userId="ed082793-34a1-4353-b9ee-b430c4e1632f" providerId="ADAL" clId="{B3D1AF2D-19A3-4957-A049-CDCA0D2E3E2B}" dt="2023-02-10T16:28:03.833" v="3081"/>
          <ac:spMkLst>
            <pc:docMk/>
            <pc:sldMk cId="1490925609" sldId="309"/>
            <ac:spMk id="66" creationId="{66114E83-66F7-6B85-D7C9-5D6888FE1877}"/>
          </ac:spMkLst>
        </pc:spChg>
        <pc:spChg chg="del mod">
          <ac:chgData name="MATTEO DELLA ROCCA" userId="ed082793-34a1-4353-b9ee-b430c4e1632f" providerId="ADAL" clId="{B3D1AF2D-19A3-4957-A049-CDCA0D2E3E2B}" dt="2023-02-10T16:28:15.812" v="3083" actId="478"/>
          <ac:spMkLst>
            <pc:docMk/>
            <pc:sldMk cId="1490925609" sldId="309"/>
            <ac:spMk id="67" creationId="{D7DA0B48-AEFA-6627-DC8B-D46A1A7C7DB7}"/>
          </ac:spMkLst>
        </pc:spChg>
        <pc:spChg chg="mod">
          <ac:chgData name="MATTEO DELLA ROCCA" userId="ed082793-34a1-4353-b9ee-b430c4e1632f" providerId="ADAL" clId="{B3D1AF2D-19A3-4957-A049-CDCA0D2E3E2B}" dt="2023-02-10T17:00:56.741" v="3615" actId="207"/>
          <ac:spMkLst>
            <pc:docMk/>
            <pc:sldMk cId="1490925609" sldId="309"/>
            <ac:spMk id="68" creationId="{5B7FDF33-509D-C6AC-97DF-508687CFC8E5}"/>
          </ac:spMkLst>
        </pc:spChg>
        <pc:spChg chg="mod">
          <ac:chgData name="MATTEO DELLA ROCCA" userId="ed082793-34a1-4353-b9ee-b430c4e1632f" providerId="ADAL" clId="{B3D1AF2D-19A3-4957-A049-CDCA0D2E3E2B}" dt="2023-02-10T16:29:59.369" v="3095"/>
          <ac:spMkLst>
            <pc:docMk/>
            <pc:sldMk cId="1490925609" sldId="309"/>
            <ac:spMk id="70" creationId="{EA60E22E-07F9-E1FE-F582-29B681FB69BE}"/>
          </ac:spMkLst>
        </pc:spChg>
        <pc:spChg chg="mod">
          <ac:chgData name="MATTEO DELLA ROCCA" userId="ed082793-34a1-4353-b9ee-b430c4e1632f" providerId="ADAL" clId="{B3D1AF2D-19A3-4957-A049-CDCA0D2E3E2B}" dt="2023-02-10T16:29:59.369" v="3095"/>
          <ac:spMkLst>
            <pc:docMk/>
            <pc:sldMk cId="1490925609" sldId="309"/>
            <ac:spMk id="71" creationId="{B92B3EBE-A712-804C-969B-80FA48C03DDF}"/>
          </ac:spMkLst>
        </pc:spChg>
        <pc:spChg chg="mod">
          <ac:chgData name="MATTEO DELLA ROCCA" userId="ed082793-34a1-4353-b9ee-b430c4e1632f" providerId="ADAL" clId="{B3D1AF2D-19A3-4957-A049-CDCA0D2E3E2B}" dt="2023-02-10T16:29:59.369" v="3095"/>
          <ac:spMkLst>
            <pc:docMk/>
            <pc:sldMk cId="1490925609" sldId="309"/>
            <ac:spMk id="72" creationId="{C3AEC1A4-CEC8-11F0-9811-FBE398CF9A10}"/>
          </ac:spMkLst>
        </pc:spChg>
        <pc:spChg chg="mod">
          <ac:chgData name="MATTEO DELLA ROCCA" userId="ed082793-34a1-4353-b9ee-b430c4e1632f" providerId="ADAL" clId="{B3D1AF2D-19A3-4957-A049-CDCA0D2E3E2B}" dt="2023-02-10T16:29:59.369" v="3095"/>
          <ac:spMkLst>
            <pc:docMk/>
            <pc:sldMk cId="1490925609" sldId="309"/>
            <ac:spMk id="73" creationId="{A3F7F712-C717-5878-B0F9-5F8C0D29CC06}"/>
          </ac:spMkLst>
        </pc:spChg>
        <pc:spChg chg="mod">
          <ac:chgData name="MATTEO DELLA ROCCA" userId="ed082793-34a1-4353-b9ee-b430c4e1632f" providerId="ADAL" clId="{B3D1AF2D-19A3-4957-A049-CDCA0D2E3E2B}" dt="2023-02-10T16:29:59.369" v="3095"/>
          <ac:spMkLst>
            <pc:docMk/>
            <pc:sldMk cId="1490925609" sldId="309"/>
            <ac:spMk id="74" creationId="{657CF6F6-33A4-C752-2D1F-54EBD44A755E}"/>
          </ac:spMkLst>
        </pc:spChg>
        <pc:spChg chg="mod">
          <ac:chgData name="MATTEO DELLA ROCCA" userId="ed082793-34a1-4353-b9ee-b430c4e1632f" providerId="ADAL" clId="{B3D1AF2D-19A3-4957-A049-CDCA0D2E3E2B}" dt="2023-02-10T16:29:59.369" v="3095"/>
          <ac:spMkLst>
            <pc:docMk/>
            <pc:sldMk cId="1490925609" sldId="309"/>
            <ac:spMk id="75" creationId="{CA425C4A-D7E2-8777-3AE5-FAC7EC777988}"/>
          </ac:spMkLst>
        </pc:spChg>
        <pc:spChg chg="mod">
          <ac:chgData name="MATTEO DELLA ROCCA" userId="ed082793-34a1-4353-b9ee-b430c4e1632f" providerId="ADAL" clId="{B3D1AF2D-19A3-4957-A049-CDCA0D2E3E2B}" dt="2023-02-10T16:29:59.369" v="3095"/>
          <ac:spMkLst>
            <pc:docMk/>
            <pc:sldMk cId="1490925609" sldId="309"/>
            <ac:spMk id="76" creationId="{11694272-E7B1-0B2B-D21A-221BF8D730F3}"/>
          </ac:spMkLst>
        </pc:spChg>
        <pc:spChg chg="mod">
          <ac:chgData name="MATTEO DELLA ROCCA" userId="ed082793-34a1-4353-b9ee-b430c4e1632f" providerId="ADAL" clId="{B3D1AF2D-19A3-4957-A049-CDCA0D2E3E2B}" dt="2023-02-10T16:29:59.369" v="3095"/>
          <ac:spMkLst>
            <pc:docMk/>
            <pc:sldMk cId="1490925609" sldId="309"/>
            <ac:spMk id="77" creationId="{DAE1241B-1C7D-B38C-E5F4-14C1E707B942}"/>
          </ac:spMkLst>
        </pc:spChg>
        <pc:spChg chg="mod">
          <ac:chgData name="MATTEO DELLA ROCCA" userId="ed082793-34a1-4353-b9ee-b430c4e1632f" providerId="ADAL" clId="{B3D1AF2D-19A3-4957-A049-CDCA0D2E3E2B}" dt="2023-02-10T16:29:59.369" v="3095"/>
          <ac:spMkLst>
            <pc:docMk/>
            <pc:sldMk cId="1490925609" sldId="309"/>
            <ac:spMk id="78" creationId="{C9760AF2-BB5A-A7CD-7906-6F81825F7C30}"/>
          </ac:spMkLst>
        </pc:spChg>
        <pc:spChg chg="mod">
          <ac:chgData name="MATTEO DELLA ROCCA" userId="ed082793-34a1-4353-b9ee-b430c4e1632f" providerId="ADAL" clId="{B3D1AF2D-19A3-4957-A049-CDCA0D2E3E2B}" dt="2023-02-10T16:29:59.369" v="3095"/>
          <ac:spMkLst>
            <pc:docMk/>
            <pc:sldMk cId="1490925609" sldId="309"/>
            <ac:spMk id="79" creationId="{1B06D2CF-771C-C4C4-63AF-BADB4362C9B6}"/>
          </ac:spMkLst>
        </pc:spChg>
        <pc:spChg chg="mod">
          <ac:chgData name="MATTEO DELLA ROCCA" userId="ed082793-34a1-4353-b9ee-b430c4e1632f" providerId="ADAL" clId="{B3D1AF2D-19A3-4957-A049-CDCA0D2E3E2B}" dt="2023-02-10T16:29:59.369" v="3095"/>
          <ac:spMkLst>
            <pc:docMk/>
            <pc:sldMk cId="1490925609" sldId="309"/>
            <ac:spMk id="80" creationId="{D3083684-8F3E-118B-F104-645BD0ED4496}"/>
          </ac:spMkLst>
        </pc:spChg>
        <pc:spChg chg="mod">
          <ac:chgData name="MATTEO DELLA ROCCA" userId="ed082793-34a1-4353-b9ee-b430c4e1632f" providerId="ADAL" clId="{B3D1AF2D-19A3-4957-A049-CDCA0D2E3E2B}" dt="2023-02-10T16:29:59.369" v="3095"/>
          <ac:spMkLst>
            <pc:docMk/>
            <pc:sldMk cId="1490925609" sldId="309"/>
            <ac:spMk id="81" creationId="{DF9704FD-CF49-B973-ECF8-A4A7B9693915}"/>
          </ac:spMkLst>
        </pc:spChg>
        <pc:spChg chg="mod">
          <ac:chgData name="MATTEO DELLA ROCCA" userId="ed082793-34a1-4353-b9ee-b430c4e1632f" providerId="ADAL" clId="{B3D1AF2D-19A3-4957-A049-CDCA0D2E3E2B}" dt="2023-02-10T16:29:59.369" v="3095"/>
          <ac:spMkLst>
            <pc:docMk/>
            <pc:sldMk cId="1490925609" sldId="309"/>
            <ac:spMk id="82" creationId="{69ED003B-2CAC-C2B2-3C6A-9D72061E1D69}"/>
          </ac:spMkLst>
        </pc:spChg>
        <pc:spChg chg="mod">
          <ac:chgData name="MATTEO DELLA ROCCA" userId="ed082793-34a1-4353-b9ee-b430c4e1632f" providerId="ADAL" clId="{B3D1AF2D-19A3-4957-A049-CDCA0D2E3E2B}" dt="2023-02-10T16:29:59.369" v="3095"/>
          <ac:spMkLst>
            <pc:docMk/>
            <pc:sldMk cId="1490925609" sldId="309"/>
            <ac:spMk id="83" creationId="{7DBF5A91-5578-8215-4347-7D691090C004}"/>
          </ac:spMkLst>
        </pc:spChg>
        <pc:spChg chg="mod">
          <ac:chgData name="MATTEO DELLA ROCCA" userId="ed082793-34a1-4353-b9ee-b430c4e1632f" providerId="ADAL" clId="{B3D1AF2D-19A3-4957-A049-CDCA0D2E3E2B}" dt="2023-02-10T16:29:59.369" v="3095"/>
          <ac:spMkLst>
            <pc:docMk/>
            <pc:sldMk cId="1490925609" sldId="309"/>
            <ac:spMk id="84" creationId="{C4D0E275-84F0-D461-504D-16A35CEC73B7}"/>
          </ac:spMkLst>
        </pc:spChg>
        <pc:spChg chg="mod">
          <ac:chgData name="MATTEO DELLA ROCCA" userId="ed082793-34a1-4353-b9ee-b430c4e1632f" providerId="ADAL" clId="{B3D1AF2D-19A3-4957-A049-CDCA0D2E3E2B}" dt="2023-02-10T16:29:59.369" v="3095"/>
          <ac:spMkLst>
            <pc:docMk/>
            <pc:sldMk cId="1490925609" sldId="309"/>
            <ac:spMk id="85" creationId="{D3654ECF-03CC-E793-7234-F1FB75E2A71E}"/>
          </ac:spMkLst>
        </pc:spChg>
        <pc:spChg chg="mod">
          <ac:chgData name="MATTEO DELLA ROCCA" userId="ed082793-34a1-4353-b9ee-b430c4e1632f" providerId="ADAL" clId="{B3D1AF2D-19A3-4957-A049-CDCA0D2E3E2B}" dt="2023-02-10T16:29:59.369" v="3095"/>
          <ac:spMkLst>
            <pc:docMk/>
            <pc:sldMk cId="1490925609" sldId="309"/>
            <ac:spMk id="86" creationId="{767F7425-7F71-7EC1-CAF2-D2B3A402F959}"/>
          </ac:spMkLst>
        </pc:spChg>
        <pc:spChg chg="mod">
          <ac:chgData name="MATTEO DELLA ROCCA" userId="ed082793-34a1-4353-b9ee-b430c4e1632f" providerId="ADAL" clId="{B3D1AF2D-19A3-4957-A049-CDCA0D2E3E2B}" dt="2023-02-10T16:29:59.369" v="3095"/>
          <ac:spMkLst>
            <pc:docMk/>
            <pc:sldMk cId="1490925609" sldId="309"/>
            <ac:spMk id="87" creationId="{13907E85-FE48-9939-95EF-3E1A517CD924}"/>
          </ac:spMkLst>
        </pc:spChg>
        <pc:spChg chg="mod">
          <ac:chgData name="MATTEO DELLA ROCCA" userId="ed082793-34a1-4353-b9ee-b430c4e1632f" providerId="ADAL" clId="{B3D1AF2D-19A3-4957-A049-CDCA0D2E3E2B}" dt="2023-02-10T16:29:59.369" v="3095"/>
          <ac:spMkLst>
            <pc:docMk/>
            <pc:sldMk cId="1490925609" sldId="309"/>
            <ac:spMk id="88" creationId="{0AA081CF-C5CF-D63C-9E27-BF6087AB662D}"/>
          </ac:spMkLst>
        </pc:spChg>
        <pc:spChg chg="mod">
          <ac:chgData name="MATTEO DELLA ROCCA" userId="ed082793-34a1-4353-b9ee-b430c4e1632f" providerId="ADAL" clId="{B3D1AF2D-19A3-4957-A049-CDCA0D2E3E2B}" dt="2023-02-10T16:29:59.369" v="3095"/>
          <ac:spMkLst>
            <pc:docMk/>
            <pc:sldMk cId="1490925609" sldId="309"/>
            <ac:spMk id="89" creationId="{65FAFFD8-9B9A-AE53-8497-F870E51D9253}"/>
          </ac:spMkLst>
        </pc:spChg>
        <pc:spChg chg="mod">
          <ac:chgData name="MATTEO DELLA ROCCA" userId="ed082793-34a1-4353-b9ee-b430c4e1632f" providerId="ADAL" clId="{B3D1AF2D-19A3-4957-A049-CDCA0D2E3E2B}" dt="2023-02-10T16:29:59.369" v="3095"/>
          <ac:spMkLst>
            <pc:docMk/>
            <pc:sldMk cId="1490925609" sldId="309"/>
            <ac:spMk id="90" creationId="{0DB22B33-E507-208F-707E-499570D4F2B2}"/>
          </ac:spMkLst>
        </pc:spChg>
        <pc:spChg chg="mod">
          <ac:chgData name="MATTEO DELLA ROCCA" userId="ed082793-34a1-4353-b9ee-b430c4e1632f" providerId="ADAL" clId="{B3D1AF2D-19A3-4957-A049-CDCA0D2E3E2B}" dt="2023-02-10T16:29:59.369" v="3095"/>
          <ac:spMkLst>
            <pc:docMk/>
            <pc:sldMk cId="1490925609" sldId="309"/>
            <ac:spMk id="91" creationId="{9A6425C3-6133-B84A-CBCC-F7071A89DAED}"/>
          </ac:spMkLst>
        </pc:spChg>
        <pc:spChg chg="mod">
          <ac:chgData name="MATTEO DELLA ROCCA" userId="ed082793-34a1-4353-b9ee-b430c4e1632f" providerId="ADAL" clId="{B3D1AF2D-19A3-4957-A049-CDCA0D2E3E2B}" dt="2023-02-10T16:29:59.369" v="3095"/>
          <ac:spMkLst>
            <pc:docMk/>
            <pc:sldMk cId="1490925609" sldId="309"/>
            <ac:spMk id="92" creationId="{9D5913D7-D9F2-86B1-A19A-D7EEC9CFC4B2}"/>
          </ac:spMkLst>
        </pc:spChg>
        <pc:spChg chg="mod">
          <ac:chgData name="MATTEO DELLA ROCCA" userId="ed082793-34a1-4353-b9ee-b430c4e1632f" providerId="ADAL" clId="{B3D1AF2D-19A3-4957-A049-CDCA0D2E3E2B}" dt="2023-02-10T16:29:59.369" v="3095"/>
          <ac:spMkLst>
            <pc:docMk/>
            <pc:sldMk cId="1490925609" sldId="309"/>
            <ac:spMk id="93" creationId="{5B599859-BC7D-3A73-C829-3B41BC403873}"/>
          </ac:spMkLst>
        </pc:spChg>
        <pc:grpChg chg="add del mod">
          <ac:chgData name="MATTEO DELLA ROCCA" userId="ed082793-34a1-4353-b9ee-b430c4e1632f" providerId="ADAL" clId="{B3D1AF2D-19A3-4957-A049-CDCA0D2E3E2B}" dt="2023-02-10T16:27:54.662" v="3078" actId="21"/>
          <ac:grpSpMkLst>
            <pc:docMk/>
            <pc:sldMk cId="1490925609" sldId="309"/>
            <ac:grpSpMk id="5" creationId="{A3E879B2-66A1-9996-C573-04E039BF0575}"/>
          </ac:grpSpMkLst>
        </pc:grpChg>
        <pc:grpChg chg="add mod">
          <ac:chgData name="MATTEO DELLA ROCCA" userId="ed082793-34a1-4353-b9ee-b430c4e1632f" providerId="ADAL" clId="{B3D1AF2D-19A3-4957-A049-CDCA0D2E3E2B}" dt="2023-02-17T14:29:26.528" v="4288" actId="14100"/>
          <ac:grpSpMkLst>
            <pc:docMk/>
            <pc:sldMk cId="1490925609" sldId="309"/>
            <ac:grpSpMk id="37" creationId="{CE19AF55-EDF9-AF51-7D24-4FCDB18B6360}"/>
          </ac:grpSpMkLst>
        </pc:grpChg>
        <pc:grpChg chg="add del mod">
          <ac:chgData name="MATTEO DELLA ROCCA" userId="ed082793-34a1-4353-b9ee-b430c4e1632f" providerId="ADAL" clId="{B3D1AF2D-19A3-4957-A049-CDCA0D2E3E2B}" dt="2023-02-10T17:00:29.912" v="3612" actId="478"/>
          <ac:grpSpMkLst>
            <pc:docMk/>
            <pc:sldMk cId="1490925609" sldId="309"/>
            <ac:grpSpMk id="69" creationId="{37250407-67EB-D0F2-6AA4-B1F1A29D8308}"/>
          </ac:grpSpMkLst>
        </pc:grpChg>
      </pc:sldChg>
      <pc:sldChg chg="addSp delSp modSp new mod modTransition">
        <pc:chgData name="MATTEO DELLA ROCCA" userId="ed082793-34a1-4353-b9ee-b430c4e1632f" providerId="ADAL" clId="{B3D1AF2D-19A3-4957-A049-CDCA0D2E3E2B}" dt="2023-02-17T14:43:25.773" v="4476"/>
        <pc:sldMkLst>
          <pc:docMk/>
          <pc:sldMk cId="2832665073" sldId="310"/>
        </pc:sldMkLst>
        <pc:spChg chg="mod">
          <ac:chgData name="MATTEO DELLA ROCCA" userId="ed082793-34a1-4353-b9ee-b430c4e1632f" providerId="ADAL" clId="{B3D1AF2D-19A3-4957-A049-CDCA0D2E3E2B}" dt="2023-02-17T14:32:50.249" v="4360" actId="20577"/>
          <ac:spMkLst>
            <pc:docMk/>
            <pc:sldMk cId="2832665073" sldId="310"/>
            <ac:spMk id="2" creationId="{96DBD758-E83F-BBF1-7F1C-5D2848E92FC4}"/>
          </ac:spMkLst>
        </pc:spChg>
        <pc:spChg chg="del">
          <ac:chgData name="MATTEO DELLA ROCCA" userId="ed082793-34a1-4353-b9ee-b430c4e1632f" providerId="ADAL" clId="{B3D1AF2D-19A3-4957-A049-CDCA0D2E3E2B}" dt="2023-02-17T14:29:36.379" v="4290" actId="478"/>
          <ac:spMkLst>
            <pc:docMk/>
            <pc:sldMk cId="2832665073" sldId="310"/>
            <ac:spMk id="3" creationId="{D0156304-9DBF-2ED9-FE4C-0296BA2D0F58}"/>
          </ac:spMkLst>
        </pc:spChg>
        <pc:picChg chg="add del mod">
          <ac:chgData name="MATTEO DELLA ROCCA" userId="ed082793-34a1-4353-b9ee-b430c4e1632f" providerId="ADAL" clId="{B3D1AF2D-19A3-4957-A049-CDCA0D2E3E2B}" dt="2023-02-17T14:32:40.178" v="4355" actId="478"/>
          <ac:picMkLst>
            <pc:docMk/>
            <pc:sldMk cId="2832665073" sldId="310"/>
            <ac:picMk id="2050" creationId="{6FFCDCF2-6CFA-BDF7-16C5-887D7173AF16}"/>
          </ac:picMkLst>
        </pc:picChg>
        <pc:picChg chg="add mod">
          <ac:chgData name="MATTEO DELLA ROCCA" userId="ed082793-34a1-4353-b9ee-b430c4e1632f" providerId="ADAL" clId="{B3D1AF2D-19A3-4957-A049-CDCA0D2E3E2B}" dt="2023-02-17T14:32:43.209" v="4357" actId="1076"/>
          <ac:picMkLst>
            <pc:docMk/>
            <pc:sldMk cId="2832665073" sldId="310"/>
            <ac:picMk id="2052" creationId="{E585E9C6-DE77-5340-4C8D-ABD883A6A2E8}"/>
          </ac:picMkLst>
        </pc:picChg>
      </pc:sldChg>
      <pc:sldChg chg="addSp delSp modSp new mod modTransition modClrScheme chgLayout">
        <pc:chgData name="MATTEO DELLA ROCCA" userId="ed082793-34a1-4353-b9ee-b430c4e1632f" providerId="ADAL" clId="{B3D1AF2D-19A3-4957-A049-CDCA0D2E3E2B}" dt="2023-02-17T14:43:25.773" v="4476"/>
        <pc:sldMkLst>
          <pc:docMk/>
          <pc:sldMk cId="610791085" sldId="311"/>
        </pc:sldMkLst>
        <pc:spChg chg="mod ord">
          <ac:chgData name="MATTEO DELLA ROCCA" userId="ed082793-34a1-4353-b9ee-b430c4e1632f" providerId="ADAL" clId="{B3D1AF2D-19A3-4957-A049-CDCA0D2E3E2B}" dt="2023-02-17T14:39:07.038" v="4447" actId="1076"/>
          <ac:spMkLst>
            <pc:docMk/>
            <pc:sldMk cId="610791085" sldId="311"/>
            <ac:spMk id="2" creationId="{37853D26-21F3-6EF3-7683-2CDF225B2AF2}"/>
          </ac:spMkLst>
        </pc:spChg>
        <pc:spChg chg="del">
          <ac:chgData name="MATTEO DELLA ROCCA" userId="ed082793-34a1-4353-b9ee-b430c4e1632f" providerId="ADAL" clId="{B3D1AF2D-19A3-4957-A049-CDCA0D2E3E2B}" dt="2023-02-17T14:34:26.586" v="4410" actId="478"/>
          <ac:spMkLst>
            <pc:docMk/>
            <pc:sldMk cId="610791085" sldId="311"/>
            <ac:spMk id="3" creationId="{99BC5499-BB25-B11F-D866-FA41C1DE658B}"/>
          </ac:spMkLst>
        </pc:spChg>
        <pc:spChg chg="del">
          <ac:chgData name="MATTEO DELLA ROCCA" userId="ed082793-34a1-4353-b9ee-b430c4e1632f" providerId="ADAL" clId="{B3D1AF2D-19A3-4957-A049-CDCA0D2E3E2B}" dt="2023-02-17T14:34:25.334" v="4409" actId="478"/>
          <ac:spMkLst>
            <pc:docMk/>
            <pc:sldMk cId="610791085" sldId="311"/>
            <ac:spMk id="4" creationId="{B35465EA-5196-E86E-2225-74F73A0843A1}"/>
          </ac:spMkLst>
        </pc:spChg>
        <pc:spChg chg="add del mod">
          <ac:chgData name="MATTEO DELLA ROCCA" userId="ed082793-34a1-4353-b9ee-b430c4e1632f" providerId="ADAL" clId="{B3D1AF2D-19A3-4957-A049-CDCA0D2E3E2B}" dt="2023-02-17T14:40:38.048" v="4468" actId="478"/>
          <ac:spMkLst>
            <pc:docMk/>
            <pc:sldMk cId="610791085" sldId="311"/>
            <ac:spMk id="7" creationId="{C3BE7954-0948-9A18-C891-9BBB3000936B}"/>
          </ac:spMkLst>
        </pc:spChg>
        <pc:spChg chg="add mod">
          <ac:chgData name="MATTEO DELLA ROCCA" userId="ed082793-34a1-4353-b9ee-b430c4e1632f" providerId="ADAL" clId="{B3D1AF2D-19A3-4957-A049-CDCA0D2E3E2B}" dt="2023-02-17T14:39:41.969" v="4459" actId="571"/>
          <ac:spMkLst>
            <pc:docMk/>
            <pc:sldMk cId="610791085" sldId="311"/>
            <ac:spMk id="8" creationId="{02DDC7D0-C53D-7006-2FA8-3986BC02230D}"/>
          </ac:spMkLst>
        </pc:spChg>
        <pc:spChg chg="add mod">
          <ac:chgData name="MATTEO DELLA ROCCA" userId="ed082793-34a1-4353-b9ee-b430c4e1632f" providerId="ADAL" clId="{B3D1AF2D-19A3-4957-A049-CDCA0D2E3E2B}" dt="2023-02-17T14:39:44.892" v="4461" actId="571"/>
          <ac:spMkLst>
            <pc:docMk/>
            <pc:sldMk cId="610791085" sldId="311"/>
            <ac:spMk id="10" creationId="{C8210982-C67B-F282-91C3-4DF5F213567E}"/>
          </ac:spMkLst>
        </pc:spChg>
        <pc:spChg chg="add del mod">
          <ac:chgData name="MATTEO DELLA ROCCA" userId="ed082793-34a1-4353-b9ee-b430c4e1632f" providerId="ADAL" clId="{B3D1AF2D-19A3-4957-A049-CDCA0D2E3E2B}" dt="2023-02-17T14:40:37.142" v="4467" actId="478"/>
          <ac:spMkLst>
            <pc:docMk/>
            <pc:sldMk cId="610791085" sldId="311"/>
            <ac:spMk id="11" creationId="{71E17EE1-66D3-5A4A-75DA-A43F617E5200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13" creationId="{7CBBF1F7-EDDF-63F1-2D4C-25FB63D08378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14" creationId="{1D75849E-8221-F040-1BA1-EAB8D1800884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15" creationId="{DBCC6993-1C3B-CBD9-FC36-67E286898821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16" creationId="{570F7F0F-C117-2F63-E65A-E8E13F9C4CEC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17" creationId="{390B5FC1-DB0E-59F7-4E0D-F70B616AFE75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18" creationId="{4C5E70AA-451D-A73C-D5EA-F2D6A7131DEA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19" creationId="{4EF6219C-74A2-AE9E-7550-8BC19AD576F1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20" creationId="{B127D76D-1242-1F93-86A7-21C8F1142620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21" creationId="{473F91D6-B32D-D975-DA65-7F2E6CBFF5C6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22" creationId="{0DABFC60-5EAA-40F3-E42D-EB139506C3B7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23" creationId="{B9FA08BC-750F-7A67-943B-5526F76C0854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24" creationId="{7B0913FA-0C76-2F58-3A58-FD6B77006803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25" creationId="{271CED05-BD8F-A49A-7599-A7002DD3323F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26" creationId="{BB51D072-9253-79EF-42B5-DA114CDB9A04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27" creationId="{08D81708-C972-2F55-5E6C-D5B3594D20EE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28" creationId="{903A5A02-9A44-E347-0E2F-8F4EA3E5E438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29" creationId="{683E073D-2B75-8552-5933-E6628E70B7CA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30" creationId="{C980F9F9-271D-E0F0-C0DB-226807BFF544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31" creationId="{63F03270-ABDF-1075-D11B-8C2781477E74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32" creationId="{CA8AC76A-172F-7469-A923-97CC0F996144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33" creationId="{C7A0A091-C3AB-E04B-E08F-B88F2306846C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34" creationId="{CB88F83F-374F-C79D-79AA-911DEAAE6C19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35" creationId="{A2423AA9-A782-BBDB-4A6E-6B5C0F127C4F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36" creationId="{57246929-EB8C-63E4-6215-446BFD1E2676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37" creationId="{F9F1D07A-CA88-35E2-E9FA-71C1EB3C27D3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38" creationId="{650043C6-6DB0-F6BB-D9DE-904E399512AB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39" creationId="{68D6CF0F-CF90-34FF-293E-4E3A278C97E5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40" creationId="{59C15A55-C508-6538-2882-5B51C7A85FCF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41" creationId="{4EE108D9-EBC3-376D-9A73-D5F076D4DF1F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42" creationId="{7CF2B996-295A-39D8-085A-CCA547CFC089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43" creationId="{242EA0D1-DA98-E0AA-0FA4-D3B36E2819D7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44" creationId="{0ED9FB70-A798-6A42-B4DD-D44FE0A6FE19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45" creationId="{03D47AA7-58BF-5A29-34A1-3CDF2A1B133D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46" creationId="{8024D809-AE67-8B8E-AA8A-5290CCA99250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47" creationId="{03315AE4-AD90-6263-2E79-8488693FF422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48" creationId="{122D68B3-E7DA-DECE-4312-94CCAF258C3B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49" creationId="{1B6B46CF-AF58-E2DB-F28E-F5FA227B0140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50" creationId="{10610C23-719B-8466-43C5-79CC015184B0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51" creationId="{C486B3FC-2C87-51D8-EC19-743ABAFEF096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52" creationId="{1384A3B6-DC63-D142-097D-62DC96074DA3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53" creationId="{8C56AFD2-5977-FBDC-FC3D-4C4B89D230E1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54" creationId="{6E1F802D-B237-8D02-EDDA-B0B0CE97BF9E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55" creationId="{F62FFD76-CE45-9AE7-3B31-A35865CEFAF2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56" creationId="{E2F4ED8E-D1D1-9DFF-E3DE-2BF6F4E45E19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57" creationId="{6AB7928F-93EF-C949-B06A-2EC08ED31B93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58" creationId="{1D0C0E9A-0A80-F246-DEE9-58E96DE7B12D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59" creationId="{266029A8-4C4B-A5E2-6FB2-F1C107D677BD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60" creationId="{F0CCB6E9-D8E7-5577-750F-939353D9A29C}"/>
          </ac:spMkLst>
        </pc:spChg>
        <pc:grpChg chg="add del mod">
          <ac:chgData name="MATTEO DELLA ROCCA" userId="ed082793-34a1-4353-b9ee-b430c4e1632f" providerId="ADAL" clId="{B3D1AF2D-19A3-4957-A049-CDCA0D2E3E2B}" dt="2023-02-17T14:41:03.041" v="4474"/>
          <ac:grpSpMkLst>
            <pc:docMk/>
            <pc:sldMk cId="610791085" sldId="311"/>
            <ac:grpSpMk id="12" creationId="{E9BA86EF-6701-F345-352F-E52BCFB09D88}"/>
          </ac:grpSpMkLst>
        </pc:grpChg>
        <pc:picChg chg="add mod">
          <ac:chgData name="MATTEO DELLA ROCCA" userId="ed082793-34a1-4353-b9ee-b430c4e1632f" providerId="ADAL" clId="{B3D1AF2D-19A3-4957-A049-CDCA0D2E3E2B}" dt="2023-02-17T14:41:05.355" v="4475" actId="1076"/>
          <ac:picMkLst>
            <pc:docMk/>
            <pc:sldMk cId="610791085" sldId="311"/>
            <ac:picMk id="6" creationId="{DF73C7BC-DAC2-BE26-2F1C-7E2ADF3C1518}"/>
          </ac:picMkLst>
        </pc:picChg>
        <pc:picChg chg="add mod">
          <ac:chgData name="MATTEO DELLA ROCCA" userId="ed082793-34a1-4353-b9ee-b430c4e1632f" providerId="ADAL" clId="{B3D1AF2D-19A3-4957-A049-CDCA0D2E3E2B}" dt="2023-02-17T14:39:44.892" v="4461" actId="571"/>
          <ac:picMkLst>
            <pc:docMk/>
            <pc:sldMk cId="610791085" sldId="311"/>
            <ac:picMk id="9" creationId="{62122DCA-7901-FD61-2D19-F684C7C164A5}"/>
          </ac:picMkLst>
        </pc:picChg>
        <pc:picChg chg="add del mod">
          <ac:chgData name="MATTEO DELLA ROCCA" userId="ed082793-34a1-4353-b9ee-b430c4e1632f" providerId="ADAL" clId="{B3D1AF2D-19A3-4957-A049-CDCA0D2E3E2B}" dt="2023-02-17T14:35:59.391" v="4424" actId="478"/>
          <ac:picMkLst>
            <pc:docMk/>
            <pc:sldMk cId="610791085" sldId="311"/>
            <ac:picMk id="3074" creationId="{8751398A-F8A6-9E7B-B861-D58C6BC4D37D}"/>
          </ac:picMkLst>
        </pc:picChg>
      </pc:sldChg>
      <pc:sldMasterChg chg="del delSldLayout">
        <pc:chgData name="MATTEO DELLA ROCCA" userId="ed082793-34a1-4353-b9ee-b430c4e1632f" providerId="ADAL" clId="{B3D1AF2D-19A3-4957-A049-CDCA0D2E3E2B}" dt="2023-02-10T16:45:26.792" v="3437" actId="47"/>
        <pc:sldMasterMkLst>
          <pc:docMk/>
          <pc:sldMasterMk cId="0" sldId="2147483662"/>
        </pc:sldMasterMkLst>
        <pc:sldLayoutChg chg="del">
          <pc:chgData name="MATTEO DELLA ROCCA" userId="ed082793-34a1-4353-b9ee-b430c4e1632f" providerId="ADAL" clId="{B3D1AF2D-19A3-4957-A049-CDCA0D2E3E2B}" dt="2023-02-10T16:45:26.792" v="3437" actId="47"/>
          <pc:sldLayoutMkLst>
            <pc:docMk/>
            <pc:sldMasterMk cId="0" sldId="2147483662"/>
            <pc:sldLayoutMk cId="0" sldId="2147483659"/>
          </pc:sldLayoutMkLst>
        </pc:sldLayoutChg>
      </pc:sldMasterChg>
      <pc:sldMasterChg chg="del delSldLayout">
        <pc:chgData name="MATTEO DELLA ROCCA" userId="ed082793-34a1-4353-b9ee-b430c4e1632f" providerId="ADAL" clId="{B3D1AF2D-19A3-4957-A049-CDCA0D2E3E2B}" dt="2023-02-10T16:45:26.792" v="3437" actId="47"/>
        <pc:sldMasterMkLst>
          <pc:docMk/>
          <pc:sldMasterMk cId="0" sldId="2147483663"/>
        </pc:sldMasterMkLst>
        <pc:sldLayoutChg chg="del">
          <pc:chgData name="MATTEO DELLA ROCCA" userId="ed082793-34a1-4353-b9ee-b430c4e1632f" providerId="ADAL" clId="{B3D1AF2D-19A3-4957-A049-CDCA0D2E3E2B}" dt="2023-02-10T16:45:26.792" v="3437" actId="47"/>
          <pc:sldLayoutMkLst>
            <pc:docMk/>
            <pc:sldMasterMk cId="0" sldId="2147483663"/>
            <pc:sldLayoutMk cId="0" sldId="21474836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098e4b7270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1098e4b7270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5430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10a03f03ffb_0_1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2" name="Google Shape;1932;g10a03f03ffb_0_1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0422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g10a03f03ffb_0_1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2" name="Google Shape;2872;g10a03f03ffb_0_17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2469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10a03f03ffb_0_1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Google Shape;1512;g10a03f03ffb_0_1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6209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10a03f03ffb_0_1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Google Shape;1512;g10a03f03ffb_0_1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4240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1" name="Google Shape;2811;g10a03f03ffb_0_1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2" name="Google Shape;2812;g10a03f03ffb_0_1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5577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g10a0adcdf0b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8" name="Google Shape;2538;g10a0adcdf0b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2152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4929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0a03f03ffb_0_1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0a03f03ffb_0_1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1098e4b727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1098e4b727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2344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3050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9772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0544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10a03f03ffb_0_1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10a03f03ffb_0_1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718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57200" y="1093881"/>
            <a:ext cx="3398700" cy="23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700"/>
              <a:buFont typeface="Fira Sans Extra Condensed SemiBold"/>
              <a:buNone/>
              <a:defRPr sz="52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700"/>
              <a:buFont typeface="Fira Sans Extra Condensed SemiBold"/>
              <a:buNone/>
              <a:defRPr sz="47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700"/>
              <a:buFont typeface="Fira Sans Extra Condensed SemiBold"/>
              <a:buNone/>
              <a:defRPr sz="47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700"/>
              <a:buFont typeface="Fira Sans Extra Condensed SemiBold"/>
              <a:buNone/>
              <a:defRPr sz="47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700"/>
              <a:buFont typeface="Fira Sans Extra Condensed SemiBold"/>
              <a:buNone/>
              <a:defRPr sz="47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700"/>
              <a:buFont typeface="Fira Sans Extra Condensed SemiBold"/>
              <a:buNone/>
              <a:defRPr sz="47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700"/>
              <a:buFont typeface="Fira Sans Extra Condensed SemiBold"/>
              <a:buNone/>
              <a:defRPr sz="47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700"/>
              <a:buFont typeface="Fira Sans Extra Condensed SemiBold"/>
              <a:buNone/>
              <a:defRPr sz="47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700"/>
              <a:buFont typeface="Fira Sans Extra Condensed SemiBold"/>
              <a:buNone/>
              <a:defRPr sz="47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57200" y="3490125"/>
            <a:ext cx="37539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457200" y="411475"/>
            <a:ext cx="82296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7"/>
          <p:cNvSpPr txBox="1">
            <a:spLocks noGrp="1"/>
          </p:cNvSpPr>
          <p:nvPr>
            <p:ph type="ctrTitle"/>
          </p:nvPr>
        </p:nvSpPr>
        <p:spPr>
          <a:xfrm>
            <a:off x="176182" y="1969867"/>
            <a:ext cx="3679718" cy="804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600" dirty="0"/>
              <a:t>E-</a:t>
            </a:r>
            <a:r>
              <a:rPr lang="it-IT" sz="6600" dirty="0" err="1"/>
              <a:t>Voting</a:t>
            </a:r>
            <a:endParaRPr sz="6600"/>
          </a:p>
        </p:txBody>
      </p:sp>
      <p:sp>
        <p:nvSpPr>
          <p:cNvPr id="53" name="Google Shape;53;p17"/>
          <p:cNvSpPr txBox="1">
            <a:spLocks noGrp="1"/>
          </p:cNvSpPr>
          <p:nvPr>
            <p:ph type="subTitle" idx="1"/>
          </p:nvPr>
        </p:nvSpPr>
        <p:spPr>
          <a:xfrm>
            <a:off x="282498" y="2728023"/>
            <a:ext cx="3983150" cy="5580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“Proud to vote”</a:t>
            </a:r>
          </a:p>
        </p:txBody>
      </p:sp>
      <p:grpSp>
        <p:nvGrpSpPr>
          <p:cNvPr id="54" name="Google Shape;54;p17"/>
          <p:cNvGrpSpPr/>
          <p:nvPr/>
        </p:nvGrpSpPr>
        <p:grpSpPr>
          <a:xfrm>
            <a:off x="4878354" y="-1064006"/>
            <a:ext cx="5166571" cy="5653861"/>
            <a:chOff x="4502865" y="-1059562"/>
            <a:chExt cx="5124106" cy="5642820"/>
          </a:xfrm>
        </p:grpSpPr>
        <p:sp>
          <p:nvSpPr>
            <p:cNvPr id="55" name="Google Shape;55;p17"/>
            <p:cNvSpPr/>
            <p:nvPr/>
          </p:nvSpPr>
          <p:spPr>
            <a:xfrm>
              <a:off x="6964125" y="1827725"/>
              <a:ext cx="688300" cy="344525"/>
            </a:xfrm>
            <a:custGeom>
              <a:avLst/>
              <a:gdLst/>
              <a:ahLst/>
              <a:cxnLst/>
              <a:rect l="l" t="t" r="r" b="b"/>
              <a:pathLst>
                <a:path w="27532" h="13781" extrusionOk="0">
                  <a:moveTo>
                    <a:pt x="0" y="5855"/>
                  </a:moveTo>
                  <a:lnTo>
                    <a:pt x="360" y="3513"/>
                  </a:lnTo>
                  <a:lnTo>
                    <a:pt x="17054" y="3123"/>
                  </a:lnTo>
                  <a:lnTo>
                    <a:pt x="22518" y="0"/>
                  </a:lnTo>
                  <a:lnTo>
                    <a:pt x="27532" y="931"/>
                  </a:lnTo>
                  <a:lnTo>
                    <a:pt x="24380" y="5434"/>
                  </a:lnTo>
                  <a:lnTo>
                    <a:pt x="16784" y="10208"/>
                  </a:lnTo>
                  <a:lnTo>
                    <a:pt x="10449" y="13781"/>
                  </a:lnTo>
                  <a:lnTo>
                    <a:pt x="2312" y="10208"/>
                  </a:lnTo>
                  <a:close/>
                </a:path>
              </a:pathLst>
            </a:custGeom>
            <a:solidFill>
              <a:srgbClr val="954C36"/>
            </a:solidFill>
            <a:ln>
              <a:noFill/>
            </a:ln>
          </p:spPr>
        </p:sp>
        <p:sp>
          <p:nvSpPr>
            <p:cNvPr id="56" name="Google Shape;56;p17"/>
            <p:cNvSpPr/>
            <p:nvPr/>
          </p:nvSpPr>
          <p:spPr>
            <a:xfrm>
              <a:off x="7665100" y="3320726"/>
              <a:ext cx="13344" cy="8640"/>
            </a:xfrm>
            <a:custGeom>
              <a:avLst/>
              <a:gdLst/>
              <a:ahLst/>
              <a:cxnLst/>
              <a:rect l="l" t="t" r="r" b="b"/>
              <a:pathLst>
                <a:path w="261" h="169" extrusionOk="0">
                  <a:moveTo>
                    <a:pt x="192" y="0"/>
                  </a:moveTo>
                  <a:cubicBezTo>
                    <a:pt x="119" y="0"/>
                    <a:pt x="50" y="43"/>
                    <a:pt x="0" y="142"/>
                  </a:cubicBezTo>
                  <a:lnTo>
                    <a:pt x="33" y="142"/>
                  </a:lnTo>
                  <a:cubicBezTo>
                    <a:pt x="60" y="160"/>
                    <a:pt x="87" y="168"/>
                    <a:pt x="113" y="168"/>
                  </a:cubicBezTo>
                  <a:cubicBezTo>
                    <a:pt x="180" y="168"/>
                    <a:pt x="237" y="115"/>
                    <a:pt x="260" y="45"/>
                  </a:cubicBezTo>
                  <a:cubicBezTo>
                    <a:pt x="260" y="45"/>
                    <a:pt x="260" y="12"/>
                    <a:pt x="260" y="12"/>
                  </a:cubicBezTo>
                  <a:cubicBezTo>
                    <a:pt x="237" y="4"/>
                    <a:pt x="214" y="0"/>
                    <a:pt x="192" y="0"/>
                  </a:cubicBezTo>
                  <a:close/>
                </a:path>
              </a:pathLst>
            </a:custGeom>
            <a:solidFill>
              <a:srgbClr val="22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7"/>
            <p:cNvSpPr/>
            <p:nvPr/>
          </p:nvSpPr>
          <p:spPr>
            <a:xfrm>
              <a:off x="4502865" y="2034472"/>
              <a:ext cx="2073272" cy="2545463"/>
            </a:xfrm>
            <a:custGeom>
              <a:avLst/>
              <a:gdLst/>
              <a:ahLst/>
              <a:cxnLst/>
              <a:rect l="l" t="t" r="r" b="b"/>
              <a:pathLst>
                <a:path w="40553" h="49789" extrusionOk="0">
                  <a:moveTo>
                    <a:pt x="1" y="1"/>
                  </a:moveTo>
                  <a:lnTo>
                    <a:pt x="1" y="49788"/>
                  </a:lnTo>
                  <a:lnTo>
                    <a:pt x="40553" y="49788"/>
                  </a:lnTo>
                  <a:lnTo>
                    <a:pt x="405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7"/>
            <p:cNvSpPr/>
            <p:nvPr/>
          </p:nvSpPr>
          <p:spPr>
            <a:xfrm>
              <a:off x="4750617" y="2272254"/>
              <a:ext cx="641772" cy="478837"/>
            </a:xfrm>
            <a:custGeom>
              <a:avLst/>
              <a:gdLst/>
              <a:ahLst/>
              <a:cxnLst/>
              <a:rect l="l" t="t" r="r" b="b"/>
              <a:pathLst>
                <a:path w="12553" h="9366" extrusionOk="0">
                  <a:moveTo>
                    <a:pt x="6277" y="0"/>
                  </a:moveTo>
                  <a:cubicBezTo>
                    <a:pt x="2797" y="0"/>
                    <a:pt x="0" y="2797"/>
                    <a:pt x="0" y="6276"/>
                  </a:cubicBezTo>
                  <a:cubicBezTo>
                    <a:pt x="0" y="7415"/>
                    <a:pt x="293" y="8455"/>
                    <a:pt x="813" y="9366"/>
                  </a:cubicBezTo>
                  <a:cubicBezTo>
                    <a:pt x="2114" y="8715"/>
                    <a:pt x="4228" y="8260"/>
                    <a:pt x="6602" y="8260"/>
                  </a:cubicBezTo>
                  <a:cubicBezTo>
                    <a:pt x="8683" y="8260"/>
                    <a:pt x="10569" y="8618"/>
                    <a:pt x="11870" y="9138"/>
                  </a:cubicBezTo>
                  <a:cubicBezTo>
                    <a:pt x="12325" y="8293"/>
                    <a:pt x="12553" y="7317"/>
                    <a:pt x="12553" y="6276"/>
                  </a:cubicBezTo>
                  <a:cubicBezTo>
                    <a:pt x="12553" y="2797"/>
                    <a:pt x="9756" y="0"/>
                    <a:pt x="62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7"/>
            <p:cNvSpPr/>
            <p:nvPr/>
          </p:nvSpPr>
          <p:spPr>
            <a:xfrm>
              <a:off x="4792182" y="2694547"/>
              <a:ext cx="565289" cy="219480"/>
            </a:xfrm>
            <a:custGeom>
              <a:avLst/>
              <a:gdLst/>
              <a:ahLst/>
              <a:cxnLst/>
              <a:rect l="l" t="t" r="r" b="b"/>
              <a:pathLst>
                <a:path w="11057" h="4293" extrusionOk="0">
                  <a:moveTo>
                    <a:pt x="5789" y="0"/>
                  </a:moveTo>
                  <a:cubicBezTo>
                    <a:pt x="3415" y="0"/>
                    <a:pt x="1301" y="455"/>
                    <a:pt x="0" y="1106"/>
                  </a:cubicBezTo>
                  <a:cubicBezTo>
                    <a:pt x="1073" y="3024"/>
                    <a:pt x="3122" y="4293"/>
                    <a:pt x="5464" y="4293"/>
                  </a:cubicBezTo>
                  <a:cubicBezTo>
                    <a:pt x="7903" y="4293"/>
                    <a:pt x="10016" y="2927"/>
                    <a:pt x="11057" y="878"/>
                  </a:cubicBezTo>
                  <a:cubicBezTo>
                    <a:pt x="9756" y="358"/>
                    <a:pt x="7870" y="33"/>
                    <a:pt x="5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7"/>
            <p:cNvSpPr/>
            <p:nvPr/>
          </p:nvSpPr>
          <p:spPr>
            <a:xfrm>
              <a:off x="4878634" y="2319494"/>
              <a:ext cx="347497" cy="287271"/>
            </a:xfrm>
            <a:custGeom>
              <a:avLst/>
              <a:gdLst/>
              <a:ahLst/>
              <a:cxnLst/>
              <a:rect l="l" t="t" r="r" b="b"/>
              <a:pathLst>
                <a:path w="6797" h="5619" extrusionOk="0">
                  <a:moveTo>
                    <a:pt x="4339" y="0"/>
                  </a:moveTo>
                  <a:cubicBezTo>
                    <a:pt x="4240" y="0"/>
                    <a:pt x="4138" y="7"/>
                    <a:pt x="4033" y="19"/>
                  </a:cubicBezTo>
                  <a:cubicBezTo>
                    <a:pt x="2927" y="149"/>
                    <a:pt x="2017" y="637"/>
                    <a:pt x="1659" y="1743"/>
                  </a:cubicBezTo>
                  <a:cubicBezTo>
                    <a:pt x="1496" y="2166"/>
                    <a:pt x="1431" y="2523"/>
                    <a:pt x="878" y="2653"/>
                  </a:cubicBezTo>
                  <a:cubicBezTo>
                    <a:pt x="163" y="2848"/>
                    <a:pt x="0" y="3726"/>
                    <a:pt x="325" y="4670"/>
                  </a:cubicBezTo>
                  <a:cubicBezTo>
                    <a:pt x="557" y="5286"/>
                    <a:pt x="1011" y="5619"/>
                    <a:pt x="1577" y="5619"/>
                  </a:cubicBezTo>
                  <a:cubicBezTo>
                    <a:pt x="1727" y="5619"/>
                    <a:pt x="1885" y="5595"/>
                    <a:pt x="2049" y="5548"/>
                  </a:cubicBezTo>
                  <a:cubicBezTo>
                    <a:pt x="2114" y="5515"/>
                    <a:pt x="2147" y="5483"/>
                    <a:pt x="2212" y="5450"/>
                  </a:cubicBezTo>
                  <a:cubicBezTo>
                    <a:pt x="2732" y="5157"/>
                    <a:pt x="2829" y="4897"/>
                    <a:pt x="2602" y="4344"/>
                  </a:cubicBezTo>
                  <a:cubicBezTo>
                    <a:pt x="2537" y="4214"/>
                    <a:pt x="2472" y="4084"/>
                    <a:pt x="2472" y="3954"/>
                  </a:cubicBezTo>
                  <a:cubicBezTo>
                    <a:pt x="2472" y="3792"/>
                    <a:pt x="2407" y="3531"/>
                    <a:pt x="2667" y="3499"/>
                  </a:cubicBezTo>
                  <a:cubicBezTo>
                    <a:pt x="2697" y="3490"/>
                    <a:pt x="2726" y="3486"/>
                    <a:pt x="2752" y="3486"/>
                  </a:cubicBezTo>
                  <a:cubicBezTo>
                    <a:pt x="2920" y="3486"/>
                    <a:pt x="2996" y="3655"/>
                    <a:pt x="3025" y="3824"/>
                  </a:cubicBezTo>
                  <a:cubicBezTo>
                    <a:pt x="3073" y="4137"/>
                    <a:pt x="3228" y="4254"/>
                    <a:pt x="3450" y="4254"/>
                  </a:cubicBezTo>
                  <a:cubicBezTo>
                    <a:pt x="3528" y="4254"/>
                    <a:pt x="3615" y="4240"/>
                    <a:pt x="3708" y="4214"/>
                  </a:cubicBezTo>
                  <a:cubicBezTo>
                    <a:pt x="4521" y="4019"/>
                    <a:pt x="5366" y="3792"/>
                    <a:pt x="6049" y="3271"/>
                  </a:cubicBezTo>
                  <a:cubicBezTo>
                    <a:pt x="6156" y="3179"/>
                    <a:pt x="6249" y="3116"/>
                    <a:pt x="6341" y="3116"/>
                  </a:cubicBezTo>
                  <a:cubicBezTo>
                    <a:pt x="6444" y="3116"/>
                    <a:pt x="6547" y="3195"/>
                    <a:pt x="6667" y="3401"/>
                  </a:cubicBezTo>
                  <a:cubicBezTo>
                    <a:pt x="6797" y="2816"/>
                    <a:pt x="6602" y="1515"/>
                    <a:pt x="6472" y="1320"/>
                  </a:cubicBezTo>
                  <a:cubicBezTo>
                    <a:pt x="5944" y="528"/>
                    <a:pt x="5257" y="0"/>
                    <a:pt x="43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7"/>
            <p:cNvSpPr/>
            <p:nvPr/>
          </p:nvSpPr>
          <p:spPr>
            <a:xfrm>
              <a:off x="4975056" y="2460088"/>
              <a:ext cx="237782" cy="369276"/>
            </a:xfrm>
            <a:custGeom>
              <a:avLst/>
              <a:gdLst/>
              <a:ahLst/>
              <a:cxnLst/>
              <a:rect l="l" t="t" r="r" b="b"/>
              <a:pathLst>
                <a:path w="4651" h="7223" extrusionOk="0">
                  <a:moveTo>
                    <a:pt x="4618" y="1"/>
                  </a:moveTo>
                  <a:cubicBezTo>
                    <a:pt x="3805" y="716"/>
                    <a:pt x="2895" y="1074"/>
                    <a:pt x="1919" y="1302"/>
                  </a:cubicBezTo>
                  <a:cubicBezTo>
                    <a:pt x="1887" y="1334"/>
                    <a:pt x="1854" y="1334"/>
                    <a:pt x="1822" y="1334"/>
                  </a:cubicBezTo>
                  <a:cubicBezTo>
                    <a:pt x="1822" y="846"/>
                    <a:pt x="1399" y="456"/>
                    <a:pt x="911" y="456"/>
                  </a:cubicBezTo>
                  <a:cubicBezTo>
                    <a:pt x="391" y="456"/>
                    <a:pt x="0" y="879"/>
                    <a:pt x="0" y="1399"/>
                  </a:cubicBezTo>
                  <a:cubicBezTo>
                    <a:pt x="0" y="1822"/>
                    <a:pt x="293" y="2180"/>
                    <a:pt x="683" y="2277"/>
                  </a:cubicBezTo>
                  <a:cubicBezTo>
                    <a:pt x="618" y="2375"/>
                    <a:pt x="521" y="2472"/>
                    <a:pt x="391" y="2570"/>
                  </a:cubicBezTo>
                  <a:cubicBezTo>
                    <a:pt x="326" y="2635"/>
                    <a:pt x="196" y="2667"/>
                    <a:pt x="163" y="2798"/>
                  </a:cubicBezTo>
                  <a:cubicBezTo>
                    <a:pt x="233" y="2777"/>
                    <a:pt x="294" y="2764"/>
                    <a:pt x="346" y="2764"/>
                  </a:cubicBezTo>
                  <a:cubicBezTo>
                    <a:pt x="462" y="2764"/>
                    <a:pt x="531" y="2833"/>
                    <a:pt x="553" y="3058"/>
                  </a:cubicBezTo>
                  <a:cubicBezTo>
                    <a:pt x="618" y="3741"/>
                    <a:pt x="651" y="4359"/>
                    <a:pt x="228" y="4944"/>
                  </a:cubicBezTo>
                  <a:cubicBezTo>
                    <a:pt x="618" y="5854"/>
                    <a:pt x="1301" y="6537"/>
                    <a:pt x="2114" y="7058"/>
                  </a:cubicBezTo>
                  <a:cubicBezTo>
                    <a:pt x="2301" y="7170"/>
                    <a:pt x="2475" y="7223"/>
                    <a:pt x="2628" y="7223"/>
                  </a:cubicBezTo>
                  <a:cubicBezTo>
                    <a:pt x="3008" y="7223"/>
                    <a:pt x="3262" y="6898"/>
                    <a:pt x="3285" y="6342"/>
                  </a:cubicBezTo>
                  <a:cubicBezTo>
                    <a:pt x="3285" y="6115"/>
                    <a:pt x="3090" y="5432"/>
                    <a:pt x="3025" y="4911"/>
                  </a:cubicBezTo>
                  <a:cubicBezTo>
                    <a:pt x="2960" y="4554"/>
                    <a:pt x="2927" y="4293"/>
                    <a:pt x="3057" y="4228"/>
                  </a:cubicBezTo>
                  <a:cubicBezTo>
                    <a:pt x="3057" y="4228"/>
                    <a:pt x="3090" y="4228"/>
                    <a:pt x="3090" y="4196"/>
                  </a:cubicBezTo>
                  <a:cubicBezTo>
                    <a:pt x="3480" y="4196"/>
                    <a:pt x="3708" y="3936"/>
                    <a:pt x="3870" y="3643"/>
                  </a:cubicBezTo>
                  <a:cubicBezTo>
                    <a:pt x="4391" y="2798"/>
                    <a:pt x="4553" y="781"/>
                    <a:pt x="4586" y="651"/>
                  </a:cubicBezTo>
                  <a:cubicBezTo>
                    <a:pt x="4618" y="489"/>
                    <a:pt x="4651" y="326"/>
                    <a:pt x="4651" y="163"/>
                  </a:cubicBezTo>
                  <a:cubicBezTo>
                    <a:pt x="4651" y="98"/>
                    <a:pt x="4618" y="66"/>
                    <a:pt x="4618" y="1"/>
                  </a:cubicBezTo>
                  <a:close/>
                </a:path>
              </a:pathLst>
            </a:custGeom>
            <a:solidFill>
              <a:srgbClr val="F8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7"/>
            <p:cNvSpPr/>
            <p:nvPr/>
          </p:nvSpPr>
          <p:spPr>
            <a:xfrm>
              <a:off x="5038246" y="2631356"/>
              <a:ext cx="93150" cy="81493"/>
            </a:xfrm>
            <a:custGeom>
              <a:avLst/>
              <a:gdLst/>
              <a:ahLst/>
              <a:cxnLst/>
              <a:rect l="l" t="t" r="r" b="b"/>
              <a:pathLst>
                <a:path w="1822" h="1594" extrusionOk="0">
                  <a:moveTo>
                    <a:pt x="0" y="0"/>
                  </a:moveTo>
                  <a:lnTo>
                    <a:pt x="0" y="0"/>
                  </a:lnTo>
                  <a:cubicBezTo>
                    <a:pt x="195" y="586"/>
                    <a:pt x="683" y="1074"/>
                    <a:pt x="1464" y="1431"/>
                  </a:cubicBezTo>
                  <a:cubicBezTo>
                    <a:pt x="1561" y="1464"/>
                    <a:pt x="1659" y="1529"/>
                    <a:pt x="1756" y="1594"/>
                  </a:cubicBezTo>
                  <a:cubicBezTo>
                    <a:pt x="1724" y="1236"/>
                    <a:pt x="1691" y="943"/>
                    <a:pt x="1821" y="878"/>
                  </a:cubicBezTo>
                  <a:cubicBezTo>
                    <a:pt x="1626" y="748"/>
                    <a:pt x="1366" y="748"/>
                    <a:pt x="1073" y="683"/>
                  </a:cubicBezTo>
                  <a:cubicBezTo>
                    <a:pt x="781" y="586"/>
                    <a:pt x="390" y="423"/>
                    <a:pt x="0" y="0"/>
                  </a:cubicBezTo>
                  <a:close/>
                </a:path>
              </a:pathLst>
            </a:custGeom>
            <a:solidFill>
              <a:srgbClr val="B67A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7"/>
            <p:cNvSpPr/>
            <p:nvPr/>
          </p:nvSpPr>
          <p:spPr>
            <a:xfrm>
              <a:off x="4750617" y="3667149"/>
              <a:ext cx="641772" cy="641772"/>
            </a:xfrm>
            <a:custGeom>
              <a:avLst/>
              <a:gdLst/>
              <a:ahLst/>
              <a:cxnLst/>
              <a:rect l="l" t="t" r="r" b="b"/>
              <a:pathLst>
                <a:path w="12553" h="12553" extrusionOk="0">
                  <a:moveTo>
                    <a:pt x="6277" y="0"/>
                  </a:moveTo>
                  <a:cubicBezTo>
                    <a:pt x="2797" y="0"/>
                    <a:pt x="0" y="2797"/>
                    <a:pt x="0" y="6276"/>
                  </a:cubicBezTo>
                  <a:cubicBezTo>
                    <a:pt x="0" y="7350"/>
                    <a:pt x="260" y="8358"/>
                    <a:pt x="716" y="9236"/>
                  </a:cubicBezTo>
                  <a:cubicBezTo>
                    <a:pt x="1171" y="10049"/>
                    <a:pt x="1756" y="10732"/>
                    <a:pt x="2472" y="11284"/>
                  </a:cubicBezTo>
                  <a:cubicBezTo>
                    <a:pt x="3122" y="11805"/>
                    <a:pt x="3870" y="12162"/>
                    <a:pt x="4716" y="12358"/>
                  </a:cubicBezTo>
                  <a:cubicBezTo>
                    <a:pt x="4976" y="12455"/>
                    <a:pt x="5236" y="12488"/>
                    <a:pt x="5529" y="12520"/>
                  </a:cubicBezTo>
                  <a:cubicBezTo>
                    <a:pt x="5626" y="12520"/>
                    <a:pt x="5756" y="12553"/>
                    <a:pt x="5854" y="12553"/>
                  </a:cubicBezTo>
                  <a:lnTo>
                    <a:pt x="6277" y="12553"/>
                  </a:lnTo>
                  <a:cubicBezTo>
                    <a:pt x="6764" y="12553"/>
                    <a:pt x="7252" y="12520"/>
                    <a:pt x="7675" y="12423"/>
                  </a:cubicBezTo>
                  <a:cubicBezTo>
                    <a:pt x="8716" y="12162"/>
                    <a:pt x="9659" y="11675"/>
                    <a:pt x="10439" y="10992"/>
                  </a:cubicBezTo>
                  <a:cubicBezTo>
                    <a:pt x="11057" y="10439"/>
                    <a:pt x="11577" y="9756"/>
                    <a:pt x="11968" y="8975"/>
                  </a:cubicBezTo>
                  <a:cubicBezTo>
                    <a:pt x="12358" y="8163"/>
                    <a:pt x="12553" y="7252"/>
                    <a:pt x="12553" y="6276"/>
                  </a:cubicBezTo>
                  <a:cubicBezTo>
                    <a:pt x="12553" y="2829"/>
                    <a:pt x="9756" y="0"/>
                    <a:pt x="62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7"/>
            <p:cNvSpPr/>
            <p:nvPr/>
          </p:nvSpPr>
          <p:spPr>
            <a:xfrm>
              <a:off x="4787171" y="4092765"/>
              <a:ext cx="575310" cy="216157"/>
            </a:xfrm>
            <a:custGeom>
              <a:avLst/>
              <a:gdLst/>
              <a:ahLst/>
              <a:cxnLst/>
              <a:rect l="l" t="t" r="r" b="b"/>
              <a:pathLst>
                <a:path w="11253" h="4228" extrusionOk="0">
                  <a:moveTo>
                    <a:pt x="6017" y="0"/>
                  </a:moveTo>
                  <a:cubicBezTo>
                    <a:pt x="5334" y="0"/>
                    <a:pt x="4684" y="0"/>
                    <a:pt x="4066" y="65"/>
                  </a:cubicBezTo>
                  <a:lnTo>
                    <a:pt x="4001" y="65"/>
                  </a:lnTo>
                  <a:cubicBezTo>
                    <a:pt x="3610" y="98"/>
                    <a:pt x="3220" y="163"/>
                    <a:pt x="2830" y="195"/>
                  </a:cubicBezTo>
                  <a:cubicBezTo>
                    <a:pt x="1757" y="358"/>
                    <a:pt x="781" y="618"/>
                    <a:pt x="1" y="911"/>
                  </a:cubicBezTo>
                  <a:cubicBezTo>
                    <a:pt x="456" y="1724"/>
                    <a:pt x="1041" y="2407"/>
                    <a:pt x="1757" y="2959"/>
                  </a:cubicBezTo>
                  <a:cubicBezTo>
                    <a:pt x="2407" y="3480"/>
                    <a:pt x="3155" y="3837"/>
                    <a:pt x="4001" y="4033"/>
                  </a:cubicBezTo>
                  <a:cubicBezTo>
                    <a:pt x="4261" y="4130"/>
                    <a:pt x="4521" y="4163"/>
                    <a:pt x="4814" y="4195"/>
                  </a:cubicBezTo>
                  <a:cubicBezTo>
                    <a:pt x="4911" y="4195"/>
                    <a:pt x="5041" y="4228"/>
                    <a:pt x="5139" y="4228"/>
                  </a:cubicBezTo>
                  <a:lnTo>
                    <a:pt x="5562" y="4228"/>
                  </a:lnTo>
                  <a:cubicBezTo>
                    <a:pt x="6049" y="4228"/>
                    <a:pt x="6537" y="4195"/>
                    <a:pt x="6992" y="4098"/>
                  </a:cubicBezTo>
                  <a:cubicBezTo>
                    <a:pt x="8001" y="3837"/>
                    <a:pt x="8944" y="3350"/>
                    <a:pt x="9724" y="2667"/>
                  </a:cubicBezTo>
                  <a:cubicBezTo>
                    <a:pt x="10342" y="2114"/>
                    <a:pt x="10895" y="1431"/>
                    <a:pt x="11253" y="650"/>
                  </a:cubicBezTo>
                  <a:cubicBezTo>
                    <a:pt x="10765" y="520"/>
                    <a:pt x="10277" y="390"/>
                    <a:pt x="9724" y="293"/>
                  </a:cubicBezTo>
                  <a:cubicBezTo>
                    <a:pt x="8651" y="98"/>
                    <a:pt x="7415" y="0"/>
                    <a:pt x="6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7"/>
            <p:cNvSpPr/>
            <p:nvPr/>
          </p:nvSpPr>
          <p:spPr>
            <a:xfrm>
              <a:off x="4938450" y="3815769"/>
              <a:ext cx="207874" cy="380472"/>
            </a:xfrm>
            <a:custGeom>
              <a:avLst/>
              <a:gdLst/>
              <a:ahLst/>
              <a:cxnLst/>
              <a:rect l="l" t="t" r="r" b="b"/>
              <a:pathLst>
                <a:path w="4066" h="7442" extrusionOk="0">
                  <a:moveTo>
                    <a:pt x="1955" y="0"/>
                  </a:moveTo>
                  <a:cubicBezTo>
                    <a:pt x="1913" y="0"/>
                    <a:pt x="1870" y="8"/>
                    <a:pt x="1822" y="20"/>
                  </a:cubicBezTo>
                  <a:cubicBezTo>
                    <a:pt x="1725" y="52"/>
                    <a:pt x="1627" y="117"/>
                    <a:pt x="1562" y="150"/>
                  </a:cubicBezTo>
                  <a:cubicBezTo>
                    <a:pt x="1139" y="443"/>
                    <a:pt x="814" y="865"/>
                    <a:pt x="554" y="1321"/>
                  </a:cubicBezTo>
                  <a:cubicBezTo>
                    <a:pt x="359" y="1678"/>
                    <a:pt x="196" y="2069"/>
                    <a:pt x="34" y="2459"/>
                  </a:cubicBezTo>
                  <a:cubicBezTo>
                    <a:pt x="1" y="2524"/>
                    <a:pt x="1" y="2556"/>
                    <a:pt x="34" y="2621"/>
                  </a:cubicBezTo>
                  <a:cubicBezTo>
                    <a:pt x="66" y="2914"/>
                    <a:pt x="164" y="3207"/>
                    <a:pt x="261" y="3467"/>
                  </a:cubicBezTo>
                  <a:cubicBezTo>
                    <a:pt x="391" y="3857"/>
                    <a:pt x="586" y="4215"/>
                    <a:pt x="912" y="4475"/>
                  </a:cubicBezTo>
                  <a:cubicBezTo>
                    <a:pt x="1107" y="4638"/>
                    <a:pt x="1107" y="4833"/>
                    <a:pt x="1107" y="5060"/>
                  </a:cubicBezTo>
                  <a:cubicBezTo>
                    <a:pt x="1074" y="5418"/>
                    <a:pt x="944" y="5808"/>
                    <a:pt x="1009" y="6166"/>
                  </a:cubicBezTo>
                  <a:cubicBezTo>
                    <a:pt x="1042" y="6621"/>
                    <a:pt x="944" y="6881"/>
                    <a:pt x="1074" y="7077"/>
                  </a:cubicBezTo>
                  <a:cubicBezTo>
                    <a:pt x="1255" y="7329"/>
                    <a:pt x="1625" y="7442"/>
                    <a:pt x="2031" y="7442"/>
                  </a:cubicBezTo>
                  <a:cubicBezTo>
                    <a:pt x="2356" y="7442"/>
                    <a:pt x="2703" y="7369"/>
                    <a:pt x="2993" y="7239"/>
                  </a:cubicBezTo>
                  <a:cubicBezTo>
                    <a:pt x="3676" y="6881"/>
                    <a:pt x="4001" y="6166"/>
                    <a:pt x="4001" y="6101"/>
                  </a:cubicBezTo>
                  <a:cubicBezTo>
                    <a:pt x="4001" y="6101"/>
                    <a:pt x="3968" y="6036"/>
                    <a:pt x="4001" y="6003"/>
                  </a:cubicBezTo>
                  <a:lnTo>
                    <a:pt x="4066" y="6003"/>
                  </a:lnTo>
                  <a:cubicBezTo>
                    <a:pt x="3871" y="5906"/>
                    <a:pt x="3708" y="5906"/>
                    <a:pt x="3513" y="5841"/>
                  </a:cubicBezTo>
                  <a:cubicBezTo>
                    <a:pt x="3155" y="5776"/>
                    <a:pt x="3123" y="5808"/>
                    <a:pt x="3123" y="5418"/>
                  </a:cubicBezTo>
                  <a:cubicBezTo>
                    <a:pt x="3123" y="5223"/>
                    <a:pt x="3155" y="4995"/>
                    <a:pt x="3123" y="4800"/>
                  </a:cubicBezTo>
                  <a:cubicBezTo>
                    <a:pt x="3123" y="4508"/>
                    <a:pt x="3155" y="4247"/>
                    <a:pt x="3383" y="4052"/>
                  </a:cubicBezTo>
                  <a:cubicBezTo>
                    <a:pt x="3416" y="4020"/>
                    <a:pt x="3416" y="3955"/>
                    <a:pt x="3448" y="3890"/>
                  </a:cubicBezTo>
                  <a:cubicBezTo>
                    <a:pt x="3708" y="3467"/>
                    <a:pt x="3903" y="3012"/>
                    <a:pt x="3838" y="2459"/>
                  </a:cubicBezTo>
                  <a:cubicBezTo>
                    <a:pt x="3773" y="2101"/>
                    <a:pt x="3643" y="1711"/>
                    <a:pt x="3383" y="1451"/>
                  </a:cubicBezTo>
                  <a:cubicBezTo>
                    <a:pt x="2993" y="963"/>
                    <a:pt x="2570" y="540"/>
                    <a:pt x="2180" y="85"/>
                  </a:cubicBezTo>
                  <a:cubicBezTo>
                    <a:pt x="2097" y="23"/>
                    <a:pt x="2028" y="0"/>
                    <a:pt x="1955" y="0"/>
                  </a:cubicBezTo>
                  <a:close/>
                </a:path>
              </a:pathLst>
            </a:custGeom>
            <a:solidFill>
              <a:srgbClr val="954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7"/>
            <p:cNvSpPr/>
            <p:nvPr/>
          </p:nvSpPr>
          <p:spPr>
            <a:xfrm>
              <a:off x="5003328" y="4049513"/>
              <a:ext cx="79857" cy="25358"/>
            </a:xfrm>
            <a:custGeom>
              <a:avLst/>
              <a:gdLst/>
              <a:ahLst/>
              <a:cxnLst/>
              <a:rect l="l" t="t" r="r" b="b"/>
              <a:pathLst>
                <a:path w="1562" h="496" extrusionOk="0">
                  <a:moveTo>
                    <a:pt x="1561" y="1"/>
                  </a:moveTo>
                  <a:lnTo>
                    <a:pt x="1561" y="1"/>
                  </a:lnTo>
                  <a:cubicBezTo>
                    <a:pt x="1261" y="181"/>
                    <a:pt x="948" y="275"/>
                    <a:pt x="623" y="275"/>
                  </a:cubicBezTo>
                  <a:cubicBezTo>
                    <a:pt x="420" y="275"/>
                    <a:pt x="213" y="238"/>
                    <a:pt x="0" y="163"/>
                  </a:cubicBezTo>
                  <a:lnTo>
                    <a:pt x="0" y="163"/>
                  </a:lnTo>
                  <a:cubicBezTo>
                    <a:pt x="221" y="412"/>
                    <a:pt x="489" y="496"/>
                    <a:pt x="763" y="496"/>
                  </a:cubicBezTo>
                  <a:cubicBezTo>
                    <a:pt x="812" y="496"/>
                    <a:pt x="862" y="493"/>
                    <a:pt x="911" y="488"/>
                  </a:cubicBezTo>
                  <a:cubicBezTo>
                    <a:pt x="1203" y="456"/>
                    <a:pt x="1529" y="196"/>
                    <a:pt x="1561" y="1"/>
                  </a:cubicBezTo>
                  <a:close/>
                </a:path>
              </a:pathLst>
            </a:custGeom>
            <a:solidFill>
              <a:srgbClr val="6B2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7"/>
            <p:cNvSpPr/>
            <p:nvPr/>
          </p:nvSpPr>
          <p:spPr>
            <a:xfrm>
              <a:off x="4837069" y="3724613"/>
              <a:ext cx="463908" cy="577661"/>
            </a:xfrm>
            <a:custGeom>
              <a:avLst/>
              <a:gdLst/>
              <a:ahLst/>
              <a:cxnLst/>
              <a:rect l="l" t="t" r="r" b="b"/>
              <a:pathLst>
                <a:path w="9074" h="11299" extrusionOk="0">
                  <a:moveTo>
                    <a:pt x="3522" y="1"/>
                  </a:moveTo>
                  <a:cubicBezTo>
                    <a:pt x="2696" y="1"/>
                    <a:pt x="1947" y="256"/>
                    <a:pt x="1659" y="697"/>
                  </a:cubicBezTo>
                  <a:cubicBezTo>
                    <a:pt x="1301" y="1250"/>
                    <a:pt x="1724" y="2063"/>
                    <a:pt x="1073" y="2778"/>
                  </a:cubicBezTo>
                  <a:cubicBezTo>
                    <a:pt x="813" y="3071"/>
                    <a:pt x="683" y="3006"/>
                    <a:pt x="488" y="3266"/>
                  </a:cubicBezTo>
                  <a:cubicBezTo>
                    <a:pt x="0" y="3949"/>
                    <a:pt x="358" y="4957"/>
                    <a:pt x="553" y="5575"/>
                  </a:cubicBezTo>
                  <a:cubicBezTo>
                    <a:pt x="846" y="6518"/>
                    <a:pt x="1106" y="7851"/>
                    <a:pt x="943" y="9673"/>
                  </a:cubicBezTo>
                  <a:cubicBezTo>
                    <a:pt x="878" y="9835"/>
                    <a:pt x="846" y="9998"/>
                    <a:pt x="813" y="10160"/>
                  </a:cubicBezTo>
                  <a:cubicBezTo>
                    <a:pt x="1464" y="10648"/>
                    <a:pt x="2212" y="11038"/>
                    <a:pt x="3025" y="11234"/>
                  </a:cubicBezTo>
                  <a:cubicBezTo>
                    <a:pt x="3057" y="11201"/>
                    <a:pt x="3122" y="11136"/>
                    <a:pt x="3187" y="11071"/>
                  </a:cubicBezTo>
                  <a:cubicBezTo>
                    <a:pt x="3285" y="10908"/>
                    <a:pt x="3350" y="10778"/>
                    <a:pt x="3382" y="10648"/>
                  </a:cubicBezTo>
                  <a:cubicBezTo>
                    <a:pt x="3447" y="10551"/>
                    <a:pt x="3545" y="10388"/>
                    <a:pt x="3610" y="10193"/>
                  </a:cubicBezTo>
                  <a:cubicBezTo>
                    <a:pt x="3740" y="9543"/>
                    <a:pt x="3480" y="8990"/>
                    <a:pt x="3350" y="8664"/>
                  </a:cubicBezTo>
                  <a:cubicBezTo>
                    <a:pt x="3220" y="8339"/>
                    <a:pt x="3090" y="7884"/>
                    <a:pt x="3090" y="7266"/>
                  </a:cubicBezTo>
                  <a:cubicBezTo>
                    <a:pt x="3090" y="6973"/>
                    <a:pt x="3122" y="6681"/>
                    <a:pt x="3187" y="6323"/>
                  </a:cubicBezTo>
                  <a:cubicBezTo>
                    <a:pt x="2667" y="5965"/>
                    <a:pt x="2309" y="5478"/>
                    <a:pt x="2147" y="4990"/>
                  </a:cubicBezTo>
                  <a:cubicBezTo>
                    <a:pt x="2147" y="4957"/>
                    <a:pt x="2147" y="4957"/>
                    <a:pt x="2147" y="4925"/>
                  </a:cubicBezTo>
                  <a:cubicBezTo>
                    <a:pt x="2147" y="4892"/>
                    <a:pt x="2114" y="4860"/>
                    <a:pt x="2114" y="4827"/>
                  </a:cubicBezTo>
                  <a:cubicBezTo>
                    <a:pt x="2082" y="4632"/>
                    <a:pt x="2049" y="4404"/>
                    <a:pt x="2082" y="4209"/>
                  </a:cubicBezTo>
                  <a:cubicBezTo>
                    <a:pt x="2147" y="3884"/>
                    <a:pt x="2277" y="3624"/>
                    <a:pt x="2439" y="3429"/>
                  </a:cubicBezTo>
                  <a:cubicBezTo>
                    <a:pt x="2764" y="2811"/>
                    <a:pt x="3285" y="1835"/>
                    <a:pt x="4000" y="1835"/>
                  </a:cubicBezTo>
                  <a:cubicBezTo>
                    <a:pt x="4813" y="2681"/>
                    <a:pt x="5756" y="3364"/>
                    <a:pt x="5789" y="4502"/>
                  </a:cubicBezTo>
                  <a:cubicBezTo>
                    <a:pt x="5724" y="5120"/>
                    <a:pt x="5431" y="5510"/>
                    <a:pt x="5236" y="5965"/>
                  </a:cubicBezTo>
                  <a:cubicBezTo>
                    <a:pt x="5203" y="6063"/>
                    <a:pt x="5171" y="6128"/>
                    <a:pt x="5138" y="6226"/>
                  </a:cubicBezTo>
                  <a:cubicBezTo>
                    <a:pt x="5041" y="6518"/>
                    <a:pt x="4976" y="6811"/>
                    <a:pt x="5041" y="7201"/>
                  </a:cubicBezTo>
                  <a:cubicBezTo>
                    <a:pt x="5041" y="7234"/>
                    <a:pt x="5073" y="7299"/>
                    <a:pt x="5073" y="7364"/>
                  </a:cubicBezTo>
                  <a:cubicBezTo>
                    <a:pt x="5366" y="8372"/>
                    <a:pt x="5399" y="9445"/>
                    <a:pt x="5561" y="10225"/>
                  </a:cubicBezTo>
                  <a:cubicBezTo>
                    <a:pt x="5626" y="10551"/>
                    <a:pt x="5691" y="10843"/>
                    <a:pt x="5821" y="11038"/>
                  </a:cubicBezTo>
                  <a:cubicBezTo>
                    <a:pt x="5886" y="11136"/>
                    <a:pt x="5919" y="11234"/>
                    <a:pt x="6016" y="11299"/>
                  </a:cubicBezTo>
                  <a:cubicBezTo>
                    <a:pt x="7025" y="11038"/>
                    <a:pt x="7968" y="10551"/>
                    <a:pt x="8748" y="9868"/>
                  </a:cubicBezTo>
                  <a:cubicBezTo>
                    <a:pt x="9008" y="9217"/>
                    <a:pt x="9073" y="8404"/>
                    <a:pt x="8748" y="7494"/>
                  </a:cubicBezTo>
                  <a:cubicBezTo>
                    <a:pt x="8716" y="7429"/>
                    <a:pt x="8683" y="7331"/>
                    <a:pt x="8651" y="7266"/>
                  </a:cubicBezTo>
                  <a:cubicBezTo>
                    <a:pt x="8325" y="6778"/>
                    <a:pt x="7903" y="6063"/>
                    <a:pt x="7480" y="5152"/>
                  </a:cubicBezTo>
                  <a:cubicBezTo>
                    <a:pt x="6309" y="2648"/>
                    <a:pt x="6667" y="1510"/>
                    <a:pt x="5691" y="697"/>
                  </a:cubicBezTo>
                  <a:cubicBezTo>
                    <a:pt x="5100" y="215"/>
                    <a:pt x="4279" y="1"/>
                    <a:pt x="3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7"/>
            <p:cNvSpPr/>
            <p:nvPr/>
          </p:nvSpPr>
          <p:spPr>
            <a:xfrm>
              <a:off x="4750617" y="2972156"/>
              <a:ext cx="641772" cy="641823"/>
            </a:xfrm>
            <a:custGeom>
              <a:avLst/>
              <a:gdLst/>
              <a:ahLst/>
              <a:cxnLst/>
              <a:rect l="l" t="t" r="r" b="b"/>
              <a:pathLst>
                <a:path w="12553" h="12554" extrusionOk="0">
                  <a:moveTo>
                    <a:pt x="6277" y="1"/>
                  </a:moveTo>
                  <a:cubicBezTo>
                    <a:pt x="2829" y="1"/>
                    <a:pt x="0" y="2798"/>
                    <a:pt x="0" y="6277"/>
                  </a:cubicBezTo>
                  <a:cubicBezTo>
                    <a:pt x="0" y="7285"/>
                    <a:pt x="228" y="8228"/>
                    <a:pt x="651" y="9074"/>
                  </a:cubicBezTo>
                  <a:cubicBezTo>
                    <a:pt x="1691" y="11155"/>
                    <a:pt x="3805" y="12553"/>
                    <a:pt x="6277" y="12553"/>
                  </a:cubicBezTo>
                  <a:cubicBezTo>
                    <a:pt x="8748" y="12553"/>
                    <a:pt x="10894" y="11155"/>
                    <a:pt x="11902" y="9074"/>
                  </a:cubicBezTo>
                  <a:cubicBezTo>
                    <a:pt x="12325" y="8228"/>
                    <a:pt x="12553" y="7285"/>
                    <a:pt x="12553" y="6277"/>
                  </a:cubicBezTo>
                  <a:cubicBezTo>
                    <a:pt x="12553" y="2798"/>
                    <a:pt x="9756" y="1"/>
                    <a:pt x="62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7"/>
            <p:cNvSpPr/>
            <p:nvPr/>
          </p:nvSpPr>
          <p:spPr>
            <a:xfrm>
              <a:off x="4783848" y="3406105"/>
              <a:ext cx="575310" cy="207874"/>
            </a:xfrm>
            <a:custGeom>
              <a:avLst/>
              <a:gdLst/>
              <a:ahLst/>
              <a:cxnLst/>
              <a:rect l="l" t="t" r="r" b="b"/>
              <a:pathLst>
                <a:path w="11253" h="4066" extrusionOk="0">
                  <a:moveTo>
                    <a:pt x="5627" y="1"/>
                  </a:moveTo>
                  <a:cubicBezTo>
                    <a:pt x="3480" y="1"/>
                    <a:pt x="1497" y="228"/>
                    <a:pt x="1" y="586"/>
                  </a:cubicBezTo>
                  <a:cubicBezTo>
                    <a:pt x="1041" y="2667"/>
                    <a:pt x="3155" y="4065"/>
                    <a:pt x="5627" y="4065"/>
                  </a:cubicBezTo>
                  <a:cubicBezTo>
                    <a:pt x="8098" y="4065"/>
                    <a:pt x="10244" y="2667"/>
                    <a:pt x="11252" y="586"/>
                  </a:cubicBezTo>
                  <a:cubicBezTo>
                    <a:pt x="9757" y="228"/>
                    <a:pt x="7805" y="1"/>
                    <a:pt x="56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7"/>
            <p:cNvSpPr/>
            <p:nvPr/>
          </p:nvSpPr>
          <p:spPr>
            <a:xfrm>
              <a:off x="4986712" y="3159631"/>
              <a:ext cx="196218" cy="314930"/>
            </a:xfrm>
            <a:custGeom>
              <a:avLst/>
              <a:gdLst/>
              <a:ahLst/>
              <a:cxnLst/>
              <a:rect l="l" t="t" r="r" b="b"/>
              <a:pathLst>
                <a:path w="3838" h="6160" extrusionOk="0">
                  <a:moveTo>
                    <a:pt x="2907" y="0"/>
                  </a:moveTo>
                  <a:cubicBezTo>
                    <a:pt x="2699" y="0"/>
                    <a:pt x="2488" y="41"/>
                    <a:pt x="2276" y="41"/>
                  </a:cubicBezTo>
                  <a:cubicBezTo>
                    <a:pt x="1724" y="74"/>
                    <a:pt x="1236" y="236"/>
                    <a:pt x="1138" y="887"/>
                  </a:cubicBezTo>
                  <a:cubicBezTo>
                    <a:pt x="1138" y="984"/>
                    <a:pt x="1106" y="1082"/>
                    <a:pt x="1041" y="1147"/>
                  </a:cubicBezTo>
                  <a:cubicBezTo>
                    <a:pt x="961" y="1305"/>
                    <a:pt x="904" y="1507"/>
                    <a:pt x="710" y="1507"/>
                  </a:cubicBezTo>
                  <a:cubicBezTo>
                    <a:pt x="665" y="1507"/>
                    <a:pt x="614" y="1496"/>
                    <a:pt x="553" y="1472"/>
                  </a:cubicBezTo>
                  <a:cubicBezTo>
                    <a:pt x="529" y="1460"/>
                    <a:pt x="504" y="1455"/>
                    <a:pt x="478" y="1455"/>
                  </a:cubicBezTo>
                  <a:cubicBezTo>
                    <a:pt x="360" y="1455"/>
                    <a:pt x="234" y="1566"/>
                    <a:pt x="260" y="1700"/>
                  </a:cubicBezTo>
                  <a:cubicBezTo>
                    <a:pt x="390" y="2187"/>
                    <a:pt x="130" y="2708"/>
                    <a:pt x="423" y="3163"/>
                  </a:cubicBezTo>
                  <a:cubicBezTo>
                    <a:pt x="423" y="3358"/>
                    <a:pt x="390" y="3553"/>
                    <a:pt x="423" y="3748"/>
                  </a:cubicBezTo>
                  <a:cubicBezTo>
                    <a:pt x="520" y="4171"/>
                    <a:pt x="520" y="4561"/>
                    <a:pt x="130" y="4822"/>
                  </a:cubicBezTo>
                  <a:cubicBezTo>
                    <a:pt x="33" y="4887"/>
                    <a:pt x="0" y="5017"/>
                    <a:pt x="98" y="5114"/>
                  </a:cubicBezTo>
                  <a:cubicBezTo>
                    <a:pt x="228" y="5244"/>
                    <a:pt x="1366" y="6090"/>
                    <a:pt x="2049" y="6155"/>
                  </a:cubicBezTo>
                  <a:cubicBezTo>
                    <a:pt x="2092" y="6158"/>
                    <a:pt x="2134" y="6160"/>
                    <a:pt x="2176" y="6160"/>
                  </a:cubicBezTo>
                  <a:cubicBezTo>
                    <a:pt x="2955" y="6160"/>
                    <a:pt x="3502" y="5596"/>
                    <a:pt x="3317" y="4887"/>
                  </a:cubicBezTo>
                  <a:cubicBezTo>
                    <a:pt x="2732" y="4561"/>
                    <a:pt x="2667" y="4106"/>
                    <a:pt x="3187" y="3748"/>
                  </a:cubicBezTo>
                  <a:cubicBezTo>
                    <a:pt x="3285" y="3683"/>
                    <a:pt x="3382" y="3553"/>
                    <a:pt x="3415" y="3423"/>
                  </a:cubicBezTo>
                  <a:cubicBezTo>
                    <a:pt x="3675" y="2350"/>
                    <a:pt x="3837" y="1277"/>
                    <a:pt x="3512" y="204"/>
                  </a:cubicBezTo>
                  <a:cubicBezTo>
                    <a:pt x="3317" y="41"/>
                    <a:pt x="3114" y="0"/>
                    <a:pt x="2907" y="0"/>
                  </a:cubicBezTo>
                  <a:close/>
                </a:path>
              </a:pathLst>
            </a:custGeom>
            <a:solidFill>
              <a:srgbClr val="B47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7"/>
            <p:cNvSpPr/>
            <p:nvPr/>
          </p:nvSpPr>
          <p:spPr>
            <a:xfrm>
              <a:off x="4928481" y="3075224"/>
              <a:ext cx="272752" cy="246167"/>
            </a:xfrm>
            <a:custGeom>
              <a:avLst/>
              <a:gdLst/>
              <a:ahLst/>
              <a:cxnLst/>
              <a:rect l="l" t="t" r="r" b="b"/>
              <a:pathLst>
                <a:path w="5335" h="4815" extrusionOk="0">
                  <a:moveTo>
                    <a:pt x="2781" y="1"/>
                  </a:moveTo>
                  <a:cubicBezTo>
                    <a:pt x="2627" y="1"/>
                    <a:pt x="2470" y="11"/>
                    <a:pt x="2310" y="34"/>
                  </a:cubicBezTo>
                  <a:cubicBezTo>
                    <a:pt x="814" y="229"/>
                    <a:pt x="1" y="1530"/>
                    <a:pt x="521" y="2928"/>
                  </a:cubicBezTo>
                  <a:cubicBezTo>
                    <a:pt x="554" y="3025"/>
                    <a:pt x="586" y="3156"/>
                    <a:pt x="619" y="3286"/>
                  </a:cubicBezTo>
                  <a:cubicBezTo>
                    <a:pt x="846" y="3838"/>
                    <a:pt x="911" y="4489"/>
                    <a:pt x="1562" y="4814"/>
                  </a:cubicBezTo>
                  <a:cubicBezTo>
                    <a:pt x="1464" y="4359"/>
                    <a:pt x="1724" y="3903"/>
                    <a:pt x="1497" y="3416"/>
                  </a:cubicBezTo>
                  <a:cubicBezTo>
                    <a:pt x="1451" y="3301"/>
                    <a:pt x="1519" y="3186"/>
                    <a:pt x="1620" y="3186"/>
                  </a:cubicBezTo>
                  <a:cubicBezTo>
                    <a:pt x="1662" y="3186"/>
                    <a:pt x="1709" y="3205"/>
                    <a:pt x="1757" y="3253"/>
                  </a:cubicBezTo>
                  <a:cubicBezTo>
                    <a:pt x="1847" y="3323"/>
                    <a:pt x="1915" y="3350"/>
                    <a:pt x="1969" y="3350"/>
                  </a:cubicBezTo>
                  <a:cubicBezTo>
                    <a:pt x="2090" y="3350"/>
                    <a:pt x="2135" y="3213"/>
                    <a:pt x="2180" y="3123"/>
                  </a:cubicBezTo>
                  <a:cubicBezTo>
                    <a:pt x="2310" y="2895"/>
                    <a:pt x="2407" y="2668"/>
                    <a:pt x="2440" y="2408"/>
                  </a:cubicBezTo>
                  <a:cubicBezTo>
                    <a:pt x="2505" y="2180"/>
                    <a:pt x="2635" y="2050"/>
                    <a:pt x="2863" y="1985"/>
                  </a:cubicBezTo>
                  <a:cubicBezTo>
                    <a:pt x="3155" y="1855"/>
                    <a:pt x="3456" y="1822"/>
                    <a:pt x="3757" y="1822"/>
                  </a:cubicBezTo>
                  <a:cubicBezTo>
                    <a:pt x="4058" y="1822"/>
                    <a:pt x="4359" y="1855"/>
                    <a:pt x="4651" y="1855"/>
                  </a:cubicBezTo>
                  <a:cubicBezTo>
                    <a:pt x="5237" y="1595"/>
                    <a:pt x="5334" y="1074"/>
                    <a:pt x="4814" y="717"/>
                  </a:cubicBezTo>
                  <a:cubicBezTo>
                    <a:pt x="4193" y="258"/>
                    <a:pt x="3528" y="1"/>
                    <a:pt x="27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7"/>
            <p:cNvSpPr/>
            <p:nvPr/>
          </p:nvSpPr>
          <p:spPr>
            <a:xfrm>
              <a:off x="5048216" y="3316329"/>
              <a:ext cx="93150" cy="79857"/>
            </a:xfrm>
            <a:custGeom>
              <a:avLst/>
              <a:gdLst/>
              <a:ahLst/>
              <a:cxnLst/>
              <a:rect l="l" t="t" r="r" b="b"/>
              <a:pathLst>
                <a:path w="1822" h="1562" extrusionOk="0">
                  <a:moveTo>
                    <a:pt x="0" y="0"/>
                  </a:moveTo>
                  <a:lnTo>
                    <a:pt x="0" y="0"/>
                  </a:lnTo>
                  <a:cubicBezTo>
                    <a:pt x="195" y="586"/>
                    <a:pt x="683" y="1074"/>
                    <a:pt x="1464" y="1431"/>
                  </a:cubicBezTo>
                  <a:cubicBezTo>
                    <a:pt x="1561" y="1464"/>
                    <a:pt x="1659" y="1529"/>
                    <a:pt x="1756" y="1561"/>
                  </a:cubicBezTo>
                  <a:cubicBezTo>
                    <a:pt x="1724" y="1236"/>
                    <a:pt x="1691" y="911"/>
                    <a:pt x="1821" y="878"/>
                  </a:cubicBezTo>
                  <a:cubicBezTo>
                    <a:pt x="1626" y="748"/>
                    <a:pt x="1366" y="748"/>
                    <a:pt x="1073" y="683"/>
                  </a:cubicBezTo>
                  <a:cubicBezTo>
                    <a:pt x="781" y="586"/>
                    <a:pt x="391" y="423"/>
                    <a:pt x="0" y="0"/>
                  </a:cubicBezTo>
                  <a:close/>
                </a:path>
              </a:pathLst>
            </a:custGeom>
            <a:solidFill>
              <a:srgbClr val="8155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7"/>
            <p:cNvSpPr/>
            <p:nvPr/>
          </p:nvSpPr>
          <p:spPr>
            <a:xfrm>
              <a:off x="4983389" y="3216584"/>
              <a:ext cx="63190" cy="63242"/>
            </a:xfrm>
            <a:custGeom>
              <a:avLst/>
              <a:gdLst/>
              <a:ahLst/>
              <a:cxnLst/>
              <a:rect l="l" t="t" r="r" b="b"/>
              <a:pathLst>
                <a:path w="1236" h="1237" extrusionOk="0">
                  <a:moveTo>
                    <a:pt x="618" y="0"/>
                  </a:moveTo>
                  <a:cubicBezTo>
                    <a:pt x="260" y="0"/>
                    <a:pt x="0" y="260"/>
                    <a:pt x="0" y="618"/>
                  </a:cubicBezTo>
                  <a:cubicBezTo>
                    <a:pt x="0" y="943"/>
                    <a:pt x="260" y="1236"/>
                    <a:pt x="618" y="1236"/>
                  </a:cubicBezTo>
                  <a:cubicBezTo>
                    <a:pt x="943" y="1236"/>
                    <a:pt x="1236" y="943"/>
                    <a:pt x="1236" y="618"/>
                  </a:cubicBezTo>
                  <a:cubicBezTo>
                    <a:pt x="1236" y="260"/>
                    <a:pt x="943" y="0"/>
                    <a:pt x="618" y="0"/>
                  </a:cubicBezTo>
                  <a:close/>
                </a:path>
              </a:pathLst>
            </a:custGeom>
            <a:solidFill>
              <a:srgbClr val="B47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7"/>
            <p:cNvSpPr/>
            <p:nvPr/>
          </p:nvSpPr>
          <p:spPr>
            <a:xfrm>
              <a:off x="5556961" y="4145014"/>
              <a:ext cx="217844" cy="186555"/>
            </a:xfrm>
            <a:custGeom>
              <a:avLst/>
              <a:gdLst/>
              <a:ahLst/>
              <a:cxnLst/>
              <a:rect l="l" t="t" r="r" b="b"/>
              <a:pathLst>
                <a:path w="4261" h="3649" extrusionOk="0">
                  <a:moveTo>
                    <a:pt x="3922" y="0"/>
                  </a:moveTo>
                  <a:cubicBezTo>
                    <a:pt x="3822" y="0"/>
                    <a:pt x="3732" y="114"/>
                    <a:pt x="3643" y="181"/>
                  </a:cubicBezTo>
                  <a:cubicBezTo>
                    <a:pt x="3447" y="344"/>
                    <a:pt x="3252" y="507"/>
                    <a:pt x="3057" y="669"/>
                  </a:cubicBezTo>
                  <a:cubicBezTo>
                    <a:pt x="2374" y="1287"/>
                    <a:pt x="1886" y="2067"/>
                    <a:pt x="1301" y="2815"/>
                  </a:cubicBezTo>
                  <a:cubicBezTo>
                    <a:pt x="943" y="2490"/>
                    <a:pt x="878" y="2002"/>
                    <a:pt x="553" y="1742"/>
                  </a:cubicBezTo>
                  <a:cubicBezTo>
                    <a:pt x="461" y="1650"/>
                    <a:pt x="369" y="1558"/>
                    <a:pt x="266" y="1558"/>
                  </a:cubicBezTo>
                  <a:cubicBezTo>
                    <a:pt x="223" y="1558"/>
                    <a:pt x="178" y="1574"/>
                    <a:pt x="130" y="1612"/>
                  </a:cubicBezTo>
                  <a:cubicBezTo>
                    <a:pt x="0" y="1710"/>
                    <a:pt x="98" y="1872"/>
                    <a:pt x="195" y="1970"/>
                  </a:cubicBezTo>
                  <a:cubicBezTo>
                    <a:pt x="521" y="2425"/>
                    <a:pt x="781" y="2848"/>
                    <a:pt x="943" y="3401"/>
                  </a:cubicBezTo>
                  <a:cubicBezTo>
                    <a:pt x="1007" y="3575"/>
                    <a:pt x="1093" y="3649"/>
                    <a:pt x="1188" y="3649"/>
                  </a:cubicBezTo>
                  <a:cubicBezTo>
                    <a:pt x="1287" y="3649"/>
                    <a:pt x="1396" y="3567"/>
                    <a:pt x="1496" y="3433"/>
                  </a:cubicBezTo>
                  <a:cubicBezTo>
                    <a:pt x="1789" y="3011"/>
                    <a:pt x="2017" y="2588"/>
                    <a:pt x="2309" y="2198"/>
                  </a:cubicBezTo>
                  <a:cubicBezTo>
                    <a:pt x="2764" y="1580"/>
                    <a:pt x="3252" y="994"/>
                    <a:pt x="3870" y="507"/>
                  </a:cubicBezTo>
                  <a:cubicBezTo>
                    <a:pt x="3968" y="441"/>
                    <a:pt x="4260" y="311"/>
                    <a:pt x="4065" y="84"/>
                  </a:cubicBezTo>
                  <a:cubicBezTo>
                    <a:pt x="4015" y="23"/>
                    <a:pt x="3968" y="0"/>
                    <a:pt x="39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7"/>
            <p:cNvSpPr/>
            <p:nvPr/>
          </p:nvSpPr>
          <p:spPr>
            <a:xfrm>
              <a:off x="5508750" y="2549659"/>
              <a:ext cx="312578" cy="316157"/>
            </a:xfrm>
            <a:custGeom>
              <a:avLst/>
              <a:gdLst/>
              <a:ahLst/>
              <a:cxnLst/>
              <a:rect l="l" t="t" r="r" b="b"/>
              <a:pathLst>
                <a:path w="6114" h="6184" extrusionOk="0">
                  <a:moveTo>
                    <a:pt x="1073" y="623"/>
                  </a:moveTo>
                  <a:cubicBezTo>
                    <a:pt x="1724" y="655"/>
                    <a:pt x="2374" y="655"/>
                    <a:pt x="3025" y="655"/>
                  </a:cubicBezTo>
                  <a:lnTo>
                    <a:pt x="5073" y="655"/>
                  </a:lnTo>
                  <a:cubicBezTo>
                    <a:pt x="5431" y="655"/>
                    <a:pt x="5594" y="785"/>
                    <a:pt x="5594" y="1143"/>
                  </a:cubicBezTo>
                  <a:cubicBezTo>
                    <a:pt x="5561" y="2476"/>
                    <a:pt x="5561" y="3777"/>
                    <a:pt x="5561" y="5111"/>
                  </a:cubicBezTo>
                  <a:cubicBezTo>
                    <a:pt x="5594" y="5468"/>
                    <a:pt x="5398" y="5631"/>
                    <a:pt x="5073" y="5631"/>
                  </a:cubicBezTo>
                  <a:cubicBezTo>
                    <a:pt x="4854" y="5626"/>
                    <a:pt x="4635" y="5624"/>
                    <a:pt x="4416" y="5624"/>
                  </a:cubicBezTo>
                  <a:cubicBezTo>
                    <a:pt x="3861" y="5624"/>
                    <a:pt x="3306" y="5636"/>
                    <a:pt x="2750" y="5636"/>
                  </a:cubicBezTo>
                  <a:cubicBezTo>
                    <a:pt x="2159" y="5636"/>
                    <a:pt x="1567" y="5622"/>
                    <a:pt x="976" y="5566"/>
                  </a:cubicBezTo>
                  <a:cubicBezTo>
                    <a:pt x="618" y="5533"/>
                    <a:pt x="521" y="5403"/>
                    <a:pt x="521" y="5045"/>
                  </a:cubicBezTo>
                  <a:cubicBezTo>
                    <a:pt x="521" y="3745"/>
                    <a:pt x="553" y="2444"/>
                    <a:pt x="521" y="1143"/>
                  </a:cubicBezTo>
                  <a:cubicBezTo>
                    <a:pt x="521" y="753"/>
                    <a:pt x="683" y="623"/>
                    <a:pt x="1073" y="623"/>
                  </a:cubicBezTo>
                  <a:close/>
                  <a:moveTo>
                    <a:pt x="487" y="1"/>
                  </a:moveTo>
                  <a:cubicBezTo>
                    <a:pt x="137" y="1"/>
                    <a:pt x="0" y="170"/>
                    <a:pt x="0" y="558"/>
                  </a:cubicBezTo>
                  <a:cubicBezTo>
                    <a:pt x="0" y="2249"/>
                    <a:pt x="0" y="3940"/>
                    <a:pt x="0" y="5631"/>
                  </a:cubicBezTo>
                  <a:cubicBezTo>
                    <a:pt x="0" y="5956"/>
                    <a:pt x="65" y="6151"/>
                    <a:pt x="456" y="6151"/>
                  </a:cubicBezTo>
                  <a:cubicBezTo>
                    <a:pt x="2179" y="6151"/>
                    <a:pt x="3903" y="6151"/>
                    <a:pt x="5594" y="6184"/>
                  </a:cubicBezTo>
                  <a:cubicBezTo>
                    <a:pt x="5951" y="6184"/>
                    <a:pt x="6049" y="6054"/>
                    <a:pt x="6049" y="5728"/>
                  </a:cubicBezTo>
                  <a:cubicBezTo>
                    <a:pt x="6049" y="4005"/>
                    <a:pt x="6081" y="2281"/>
                    <a:pt x="6114" y="590"/>
                  </a:cubicBezTo>
                  <a:cubicBezTo>
                    <a:pt x="6114" y="178"/>
                    <a:pt x="5981" y="33"/>
                    <a:pt x="5643" y="33"/>
                  </a:cubicBezTo>
                  <a:cubicBezTo>
                    <a:pt x="5607" y="33"/>
                    <a:pt x="5569" y="34"/>
                    <a:pt x="5529" y="37"/>
                  </a:cubicBezTo>
                  <a:lnTo>
                    <a:pt x="3057" y="37"/>
                  </a:lnTo>
                  <a:cubicBezTo>
                    <a:pt x="3057" y="37"/>
                    <a:pt x="3057" y="5"/>
                    <a:pt x="3057" y="5"/>
                  </a:cubicBezTo>
                  <a:cubicBezTo>
                    <a:pt x="2515" y="5"/>
                    <a:pt x="1973" y="19"/>
                    <a:pt x="1421" y="19"/>
                  </a:cubicBezTo>
                  <a:cubicBezTo>
                    <a:pt x="1146" y="19"/>
                    <a:pt x="867" y="16"/>
                    <a:pt x="586" y="5"/>
                  </a:cubicBezTo>
                  <a:cubicBezTo>
                    <a:pt x="551" y="2"/>
                    <a:pt x="518" y="1"/>
                    <a:pt x="4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7"/>
            <p:cNvSpPr/>
            <p:nvPr/>
          </p:nvSpPr>
          <p:spPr>
            <a:xfrm>
              <a:off x="5498780" y="2229003"/>
              <a:ext cx="831292" cy="63242"/>
            </a:xfrm>
            <a:custGeom>
              <a:avLst/>
              <a:gdLst/>
              <a:ahLst/>
              <a:cxnLst/>
              <a:rect l="l" t="t" r="r" b="b"/>
              <a:pathLst>
                <a:path w="16260" h="1237" extrusionOk="0">
                  <a:moveTo>
                    <a:pt x="585" y="1"/>
                  </a:moveTo>
                  <a:cubicBezTo>
                    <a:pt x="260" y="1"/>
                    <a:pt x="0" y="293"/>
                    <a:pt x="0" y="619"/>
                  </a:cubicBezTo>
                  <a:cubicBezTo>
                    <a:pt x="0" y="944"/>
                    <a:pt x="260" y="1236"/>
                    <a:pt x="585" y="1236"/>
                  </a:cubicBezTo>
                  <a:lnTo>
                    <a:pt x="15642" y="1236"/>
                  </a:lnTo>
                  <a:cubicBezTo>
                    <a:pt x="15967" y="1236"/>
                    <a:pt x="16260" y="976"/>
                    <a:pt x="16227" y="619"/>
                  </a:cubicBezTo>
                  <a:cubicBezTo>
                    <a:pt x="16227" y="293"/>
                    <a:pt x="15967" y="1"/>
                    <a:pt x="15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7"/>
            <p:cNvSpPr/>
            <p:nvPr/>
          </p:nvSpPr>
          <p:spPr>
            <a:xfrm>
              <a:off x="5498780" y="2342091"/>
              <a:ext cx="831292" cy="63190"/>
            </a:xfrm>
            <a:custGeom>
              <a:avLst/>
              <a:gdLst/>
              <a:ahLst/>
              <a:cxnLst/>
              <a:rect l="l" t="t" r="r" b="b"/>
              <a:pathLst>
                <a:path w="16260" h="1236" extrusionOk="0">
                  <a:moveTo>
                    <a:pt x="585" y="0"/>
                  </a:moveTo>
                  <a:cubicBezTo>
                    <a:pt x="260" y="0"/>
                    <a:pt x="0" y="293"/>
                    <a:pt x="0" y="618"/>
                  </a:cubicBezTo>
                  <a:cubicBezTo>
                    <a:pt x="0" y="943"/>
                    <a:pt x="260" y="1236"/>
                    <a:pt x="585" y="1236"/>
                  </a:cubicBezTo>
                  <a:lnTo>
                    <a:pt x="15642" y="1236"/>
                  </a:lnTo>
                  <a:cubicBezTo>
                    <a:pt x="15967" y="1236"/>
                    <a:pt x="16260" y="976"/>
                    <a:pt x="16227" y="618"/>
                  </a:cubicBezTo>
                  <a:cubicBezTo>
                    <a:pt x="16227" y="293"/>
                    <a:pt x="15967" y="0"/>
                    <a:pt x="156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7"/>
            <p:cNvSpPr/>
            <p:nvPr/>
          </p:nvSpPr>
          <p:spPr>
            <a:xfrm>
              <a:off x="5498780" y="2456765"/>
              <a:ext cx="452252" cy="61606"/>
            </a:xfrm>
            <a:custGeom>
              <a:avLst/>
              <a:gdLst/>
              <a:ahLst/>
              <a:cxnLst/>
              <a:rect l="l" t="t" r="r" b="b"/>
              <a:pathLst>
                <a:path w="8846" h="1205" extrusionOk="0">
                  <a:moveTo>
                    <a:pt x="585" y="1"/>
                  </a:moveTo>
                  <a:cubicBezTo>
                    <a:pt x="260" y="1"/>
                    <a:pt x="0" y="261"/>
                    <a:pt x="0" y="586"/>
                  </a:cubicBezTo>
                  <a:cubicBezTo>
                    <a:pt x="0" y="911"/>
                    <a:pt x="260" y="1204"/>
                    <a:pt x="585" y="1204"/>
                  </a:cubicBezTo>
                  <a:lnTo>
                    <a:pt x="8228" y="1204"/>
                  </a:lnTo>
                  <a:cubicBezTo>
                    <a:pt x="8553" y="1204"/>
                    <a:pt x="8845" y="911"/>
                    <a:pt x="8845" y="586"/>
                  </a:cubicBezTo>
                  <a:cubicBezTo>
                    <a:pt x="8845" y="261"/>
                    <a:pt x="8553" y="1"/>
                    <a:pt x="82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7"/>
            <p:cNvSpPr/>
            <p:nvPr/>
          </p:nvSpPr>
          <p:spPr>
            <a:xfrm>
              <a:off x="5508750" y="3309478"/>
              <a:ext cx="312578" cy="316157"/>
            </a:xfrm>
            <a:custGeom>
              <a:avLst/>
              <a:gdLst/>
              <a:ahLst/>
              <a:cxnLst/>
              <a:rect l="l" t="t" r="r" b="b"/>
              <a:pathLst>
                <a:path w="6114" h="6184" extrusionOk="0">
                  <a:moveTo>
                    <a:pt x="1073" y="622"/>
                  </a:moveTo>
                  <a:cubicBezTo>
                    <a:pt x="1724" y="655"/>
                    <a:pt x="2374" y="655"/>
                    <a:pt x="3025" y="655"/>
                  </a:cubicBezTo>
                  <a:lnTo>
                    <a:pt x="5073" y="655"/>
                  </a:lnTo>
                  <a:cubicBezTo>
                    <a:pt x="5431" y="655"/>
                    <a:pt x="5594" y="752"/>
                    <a:pt x="5594" y="1143"/>
                  </a:cubicBezTo>
                  <a:cubicBezTo>
                    <a:pt x="5561" y="2443"/>
                    <a:pt x="5561" y="3777"/>
                    <a:pt x="5561" y="5110"/>
                  </a:cubicBezTo>
                  <a:cubicBezTo>
                    <a:pt x="5591" y="5438"/>
                    <a:pt x="5429" y="5602"/>
                    <a:pt x="5152" y="5602"/>
                  </a:cubicBezTo>
                  <a:cubicBezTo>
                    <a:pt x="5127" y="5602"/>
                    <a:pt x="5100" y="5600"/>
                    <a:pt x="5073" y="5598"/>
                  </a:cubicBezTo>
                  <a:cubicBezTo>
                    <a:pt x="4912" y="5594"/>
                    <a:pt x="4751" y="5592"/>
                    <a:pt x="4589" y="5592"/>
                  </a:cubicBezTo>
                  <a:cubicBezTo>
                    <a:pt x="3861" y="5592"/>
                    <a:pt x="3133" y="5624"/>
                    <a:pt x="2405" y="5624"/>
                  </a:cubicBezTo>
                  <a:cubicBezTo>
                    <a:pt x="1929" y="5624"/>
                    <a:pt x="1452" y="5611"/>
                    <a:pt x="976" y="5565"/>
                  </a:cubicBezTo>
                  <a:cubicBezTo>
                    <a:pt x="618" y="5533"/>
                    <a:pt x="521" y="5403"/>
                    <a:pt x="521" y="5045"/>
                  </a:cubicBezTo>
                  <a:cubicBezTo>
                    <a:pt x="521" y="3744"/>
                    <a:pt x="553" y="2443"/>
                    <a:pt x="521" y="1143"/>
                  </a:cubicBezTo>
                  <a:cubicBezTo>
                    <a:pt x="521" y="752"/>
                    <a:pt x="683" y="622"/>
                    <a:pt x="1073" y="622"/>
                  </a:cubicBezTo>
                  <a:close/>
                  <a:moveTo>
                    <a:pt x="487" y="0"/>
                  </a:moveTo>
                  <a:cubicBezTo>
                    <a:pt x="137" y="0"/>
                    <a:pt x="0" y="169"/>
                    <a:pt x="0" y="557"/>
                  </a:cubicBezTo>
                  <a:cubicBezTo>
                    <a:pt x="0" y="2248"/>
                    <a:pt x="0" y="3939"/>
                    <a:pt x="0" y="5630"/>
                  </a:cubicBezTo>
                  <a:cubicBezTo>
                    <a:pt x="0" y="5955"/>
                    <a:pt x="65" y="6151"/>
                    <a:pt x="456" y="6151"/>
                  </a:cubicBezTo>
                  <a:cubicBezTo>
                    <a:pt x="2179" y="6151"/>
                    <a:pt x="3903" y="6151"/>
                    <a:pt x="5594" y="6183"/>
                  </a:cubicBezTo>
                  <a:cubicBezTo>
                    <a:pt x="5951" y="6183"/>
                    <a:pt x="6049" y="6053"/>
                    <a:pt x="6049" y="5728"/>
                  </a:cubicBezTo>
                  <a:cubicBezTo>
                    <a:pt x="6049" y="4004"/>
                    <a:pt x="6081" y="2281"/>
                    <a:pt x="6114" y="590"/>
                  </a:cubicBezTo>
                  <a:cubicBezTo>
                    <a:pt x="6114" y="178"/>
                    <a:pt x="5981" y="32"/>
                    <a:pt x="5643" y="32"/>
                  </a:cubicBezTo>
                  <a:cubicBezTo>
                    <a:pt x="5607" y="32"/>
                    <a:pt x="5569" y="34"/>
                    <a:pt x="5529" y="37"/>
                  </a:cubicBezTo>
                  <a:lnTo>
                    <a:pt x="3057" y="37"/>
                  </a:lnTo>
                  <a:cubicBezTo>
                    <a:pt x="3057" y="37"/>
                    <a:pt x="3057" y="4"/>
                    <a:pt x="3057" y="4"/>
                  </a:cubicBezTo>
                  <a:cubicBezTo>
                    <a:pt x="2515" y="4"/>
                    <a:pt x="1973" y="19"/>
                    <a:pt x="1421" y="19"/>
                  </a:cubicBezTo>
                  <a:cubicBezTo>
                    <a:pt x="1146" y="19"/>
                    <a:pt x="867" y="15"/>
                    <a:pt x="586" y="4"/>
                  </a:cubicBezTo>
                  <a:cubicBezTo>
                    <a:pt x="551" y="2"/>
                    <a:pt x="518" y="0"/>
                    <a:pt x="4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7"/>
            <p:cNvSpPr/>
            <p:nvPr/>
          </p:nvSpPr>
          <p:spPr>
            <a:xfrm>
              <a:off x="5498780" y="2988822"/>
              <a:ext cx="831292" cy="63190"/>
            </a:xfrm>
            <a:custGeom>
              <a:avLst/>
              <a:gdLst/>
              <a:ahLst/>
              <a:cxnLst/>
              <a:rect l="l" t="t" r="r" b="b"/>
              <a:pathLst>
                <a:path w="16260" h="1236" extrusionOk="0">
                  <a:moveTo>
                    <a:pt x="585" y="0"/>
                  </a:moveTo>
                  <a:cubicBezTo>
                    <a:pt x="260" y="0"/>
                    <a:pt x="0" y="293"/>
                    <a:pt x="0" y="618"/>
                  </a:cubicBezTo>
                  <a:cubicBezTo>
                    <a:pt x="0" y="943"/>
                    <a:pt x="260" y="1236"/>
                    <a:pt x="585" y="1236"/>
                  </a:cubicBezTo>
                  <a:lnTo>
                    <a:pt x="15642" y="1236"/>
                  </a:lnTo>
                  <a:cubicBezTo>
                    <a:pt x="15967" y="1236"/>
                    <a:pt x="16260" y="943"/>
                    <a:pt x="16227" y="618"/>
                  </a:cubicBezTo>
                  <a:cubicBezTo>
                    <a:pt x="16227" y="293"/>
                    <a:pt x="15967" y="0"/>
                    <a:pt x="156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7"/>
            <p:cNvSpPr/>
            <p:nvPr/>
          </p:nvSpPr>
          <p:spPr>
            <a:xfrm>
              <a:off x="5498780" y="3101860"/>
              <a:ext cx="831292" cy="63242"/>
            </a:xfrm>
            <a:custGeom>
              <a:avLst/>
              <a:gdLst/>
              <a:ahLst/>
              <a:cxnLst/>
              <a:rect l="l" t="t" r="r" b="b"/>
              <a:pathLst>
                <a:path w="16260" h="1237" extrusionOk="0">
                  <a:moveTo>
                    <a:pt x="585" y="0"/>
                  </a:moveTo>
                  <a:cubicBezTo>
                    <a:pt x="260" y="0"/>
                    <a:pt x="0" y="293"/>
                    <a:pt x="0" y="618"/>
                  </a:cubicBezTo>
                  <a:cubicBezTo>
                    <a:pt x="0" y="944"/>
                    <a:pt x="260" y="1236"/>
                    <a:pt x="585" y="1236"/>
                  </a:cubicBezTo>
                  <a:lnTo>
                    <a:pt x="15642" y="1236"/>
                  </a:lnTo>
                  <a:cubicBezTo>
                    <a:pt x="15967" y="1236"/>
                    <a:pt x="16260" y="944"/>
                    <a:pt x="16227" y="618"/>
                  </a:cubicBezTo>
                  <a:cubicBezTo>
                    <a:pt x="16227" y="293"/>
                    <a:pt x="15967" y="0"/>
                    <a:pt x="156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7"/>
            <p:cNvSpPr/>
            <p:nvPr/>
          </p:nvSpPr>
          <p:spPr>
            <a:xfrm>
              <a:off x="5498780" y="3216584"/>
              <a:ext cx="452252" cy="61554"/>
            </a:xfrm>
            <a:custGeom>
              <a:avLst/>
              <a:gdLst/>
              <a:ahLst/>
              <a:cxnLst/>
              <a:rect l="l" t="t" r="r" b="b"/>
              <a:pathLst>
                <a:path w="8846" h="1204" extrusionOk="0">
                  <a:moveTo>
                    <a:pt x="585" y="0"/>
                  </a:moveTo>
                  <a:cubicBezTo>
                    <a:pt x="260" y="0"/>
                    <a:pt x="0" y="260"/>
                    <a:pt x="0" y="586"/>
                  </a:cubicBezTo>
                  <a:cubicBezTo>
                    <a:pt x="0" y="911"/>
                    <a:pt x="260" y="1204"/>
                    <a:pt x="585" y="1204"/>
                  </a:cubicBezTo>
                  <a:lnTo>
                    <a:pt x="8228" y="1204"/>
                  </a:lnTo>
                  <a:cubicBezTo>
                    <a:pt x="8553" y="1204"/>
                    <a:pt x="8845" y="911"/>
                    <a:pt x="8845" y="586"/>
                  </a:cubicBezTo>
                  <a:cubicBezTo>
                    <a:pt x="8845" y="260"/>
                    <a:pt x="8553" y="0"/>
                    <a:pt x="82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7"/>
            <p:cNvSpPr/>
            <p:nvPr/>
          </p:nvSpPr>
          <p:spPr>
            <a:xfrm>
              <a:off x="5508750" y="4069247"/>
              <a:ext cx="312578" cy="316157"/>
            </a:xfrm>
            <a:custGeom>
              <a:avLst/>
              <a:gdLst/>
              <a:ahLst/>
              <a:cxnLst/>
              <a:rect l="l" t="t" r="r" b="b"/>
              <a:pathLst>
                <a:path w="6114" h="6184" extrusionOk="0">
                  <a:moveTo>
                    <a:pt x="3025" y="623"/>
                  </a:moveTo>
                  <a:lnTo>
                    <a:pt x="3025" y="655"/>
                  </a:lnTo>
                  <a:lnTo>
                    <a:pt x="5073" y="655"/>
                  </a:lnTo>
                  <a:cubicBezTo>
                    <a:pt x="5108" y="652"/>
                    <a:pt x="5141" y="650"/>
                    <a:pt x="5172" y="650"/>
                  </a:cubicBezTo>
                  <a:cubicBezTo>
                    <a:pt x="5461" y="650"/>
                    <a:pt x="5594" y="791"/>
                    <a:pt x="5594" y="1143"/>
                  </a:cubicBezTo>
                  <a:cubicBezTo>
                    <a:pt x="5561" y="2444"/>
                    <a:pt x="5561" y="3777"/>
                    <a:pt x="5561" y="5078"/>
                  </a:cubicBezTo>
                  <a:cubicBezTo>
                    <a:pt x="5591" y="5436"/>
                    <a:pt x="5429" y="5602"/>
                    <a:pt x="5151" y="5602"/>
                  </a:cubicBezTo>
                  <a:cubicBezTo>
                    <a:pt x="5126" y="5602"/>
                    <a:pt x="5100" y="5601"/>
                    <a:pt x="5073" y="5598"/>
                  </a:cubicBezTo>
                  <a:cubicBezTo>
                    <a:pt x="4912" y="5594"/>
                    <a:pt x="4751" y="5593"/>
                    <a:pt x="4589" y="5593"/>
                  </a:cubicBezTo>
                  <a:cubicBezTo>
                    <a:pt x="3861" y="5593"/>
                    <a:pt x="3133" y="5625"/>
                    <a:pt x="2405" y="5625"/>
                  </a:cubicBezTo>
                  <a:cubicBezTo>
                    <a:pt x="1929" y="5625"/>
                    <a:pt x="1452" y="5611"/>
                    <a:pt x="976" y="5566"/>
                  </a:cubicBezTo>
                  <a:cubicBezTo>
                    <a:pt x="618" y="5501"/>
                    <a:pt x="521" y="5371"/>
                    <a:pt x="521" y="5045"/>
                  </a:cubicBezTo>
                  <a:cubicBezTo>
                    <a:pt x="521" y="3745"/>
                    <a:pt x="553" y="2444"/>
                    <a:pt x="521" y="1143"/>
                  </a:cubicBezTo>
                  <a:cubicBezTo>
                    <a:pt x="521" y="720"/>
                    <a:pt x="683" y="623"/>
                    <a:pt x="1073" y="623"/>
                  </a:cubicBezTo>
                  <a:cubicBezTo>
                    <a:pt x="1290" y="634"/>
                    <a:pt x="1507" y="637"/>
                    <a:pt x="1724" y="637"/>
                  </a:cubicBezTo>
                  <a:cubicBezTo>
                    <a:pt x="2157" y="637"/>
                    <a:pt x="2591" y="623"/>
                    <a:pt x="3025" y="623"/>
                  </a:cubicBezTo>
                  <a:close/>
                  <a:moveTo>
                    <a:pt x="487" y="1"/>
                  </a:moveTo>
                  <a:cubicBezTo>
                    <a:pt x="137" y="1"/>
                    <a:pt x="0" y="170"/>
                    <a:pt x="0" y="558"/>
                  </a:cubicBezTo>
                  <a:cubicBezTo>
                    <a:pt x="0" y="2249"/>
                    <a:pt x="0" y="3940"/>
                    <a:pt x="0" y="5631"/>
                  </a:cubicBezTo>
                  <a:cubicBezTo>
                    <a:pt x="0" y="5956"/>
                    <a:pt x="65" y="6151"/>
                    <a:pt x="456" y="6151"/>
                  </a:cubicBezTo>
                  <a:cubicBezTo>
                    <a:pt x="2179" y="6151"/>
                    <a:pt x="3903" y="6151"/>
                    <a:pt x="5594" y="6184"/>
                  </a:cubicBezTo>
                  <a:cubicBezTo>
                    <a:pt x="5951" y="6184"/>
                    <a:pt x="6049" y="6053"/>
                    <a:pt x="6049" y="5728"/>
                  </a:cubicBezTo>
                  <a:cubicBezTo>
                    <a:pt x="6049" y="4005"/>
                    <a:pt x="6081" y="2281"/>
                    <a:pt x="6114" y="590"/>
                  </a:cubicBezTo>
                  <a:cubicBezTo>
                    <a:pt x="6114" y="135"/>
                    <a:pt x="5951" y="5"/>
                    <a:pt x="5529" y="5"/>
                  </a:cubicBezTo>
                  <a:cubicBezTo>
                    <a:pt x="4716" y="37"/>
                    <a:pt x="3870" y="37"/>
                    <a:pt x="3057" y="37"/>
                  </a:cubicBezTo>
                  <a:cubicBezTo>
                    <a:pt x="3057" y="5"/>
                    <a:pt x="3057" y="5"/>
                    <a:pt x="3057" y="5"/>
                  </a:cubicBezTo>
                  <a:lnTo>
                    <a:pt x="586" y="5"/>
                  </a:lnTo>
                  <a:cubicBezTo>
                    <a:pt x="551" y="2"/>
                    <a:pt x="518" y="1"/>
                    <a:pt x="4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7"/>
            <p:cNvSpPr/>
            <p:nvPr/>
          </p:nvSpPr>
          <p:spPr>
            <a:xfrm>
              <a:off x="5498780" y="3748591"/>
              <a:ext cx="831292" cy="63242"/>
            </a:xfrm>
            <a:custGeom>
              <a:avLst/>
              <a:gdLst/>
              <a:ahLst/>
              <a:cxnLst/>
              <a:rect l="l" t="t" r="r" b="b"/>
              <a:pathLst>
                <a:path w="16260" h="1237" extrusionOk="0">
                  <a:moveTo>
                    <a:pt x="585" y="1"/>
                  </a:moveTo>
                  <a:cubicBezTo>
                    <a:pt x="260" y="1"/>
                    <a:pt x="0" y="293"/>
                    <a:pt x="0" y="618"/>
                  </a:cubicBezTo>
                  <a:cubicBezTo>
                    <a:pt x="0" y="944"/>
                    <a:pt x="260" y="1236"/>
                    <a:pt x="585" y="1236"/>
                  </a:cubicBezTo>
                  <a:lnTo>
                    <a:pt x="15642" y="1236"/>
                  </a:lnTo>
                  <a:cubicBezTo>
                    <a:pt x="15967" y="1236"/>
                    <a:pt x="16260" y="944"/>
                    <a:pt x="16227" y="618"/>
                  </a:cubicBezTo>
                  <a:cubicBezTo>
                    <a:pt x="16227" y="293"/>
                    <a:pt x="15967" y="1"/>
                    <a:pt x="15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7"/>
            <p:cNvSpPr/>
            <p:nvPr/>
          </p:nvSpPr>
          <p:spPr>
            <a:xfrm>
              <a:off x="5498780" y="3861628"/>
              <a:ext cx="831292" cy="63242"/>
            </a:xfrm>
            <a:custGeom>
              <a:avLst/>
              <a:gdLst/>
              <a:ahLst/>
              <a:cxnLst/>
              <a:rect l="l" t="t" r="r" b="b"/>
              <a:pathLst>
                <a:path w="16260" h="1237" extrusionOk="0">
                  <a:moveTo>
                    <a:pt x="585" y="1"/>
                  </a:moveTo>
                  <a:cubicBezTo>
                    <a:pt x="260" y="1"/>
                    <a:pt x="0" y="294"/>
                    <a:pt x="0" y="619"/>
                  </a:cubicBezTo>
                  <a:cubicBezTo>
                    <a:pt x="0" y="944"/>
                    <a:pt x="260" y="1237"/>
                    <a:pt x="585" y="1237"/>
                  </a:cubicBezTo>
                  <a:lnTo>
                    <a:pt x="15642" y="1237"/>
                  </a:lnTo>
                  <a:cubicBezTo>
                    <a:pt x="15967" y="1237"/>
                    <a:pt x="16260" y="944"/>
                    <a:pt x="16227" y="619"/>
                  </a:cubicBezTo>
                  <a:cubicBezTo>
                    <a:pt x="16227" y="294"/>
                    <a:pt x="15967" y="1"/>
                    <a:pt x="15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7"/>
            <p:cNvSpPr/>
            <p:nvPr/>
          </p:nvSpPr>
          <p:spPr>
            <a:xfrm>
              <a:off x="5498780" y="3976353"/>
              <a:ext cx="452252" cy="59918"/>
            </a:xfrm>
            <a:custGeom>
              <a:avLst/>
              <a:gdLst/>
              <a:ahLst/>
              <a:cxnLst/>
              <a:rect l="l" t="t" r="r" b="b"/>
              <a:pathLst>
                <a:path w="8846" h="1172" extrusionOk="0">
                  <a:moveTo>
                    <a:pt x="585" y="1"/>
                  </a:moveTo>
                  <a:cubicBezTo>
                    <a:pt x="260" y="1"/>
                    <a:pt x="0" y="261"/>
                    <a:pt x="0" y="586"/>
                  </a:cubicBezTo>
                  <a:cubicBezTo>
                    <a:pt x="0" y="911"/>
                    <a:pt x="260" y="1171"/>
                    <a:pt x="585" y="1171"/>
                  </a:cubicBezTo>
                  <a:lnTo>
                    <a:pt x="8228" y="1171"/>
                  </a:lnTo>
                  <a:cubicBezTo>
                    <a:pt x="8553" y="1171"/>
                    <a:pt x="8845" y="911"/>
                    <a:pt x="8845" y="586"/>
                  </a:cubicBezTo>
                  <a:cubicBezTo>
                    <a:pt x="8845" y="261"/>
                    <a:pt x="8553" y="1"/>
                    <a:pt x="82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7"/>
            <p:cNvSpPr/>
            <p:nvPr/>
          </p:nvSpPr>
          <p:spPr>
            <a:xfrm>
              <a:off x="5635080" y="684516"/>
              <a:ext cx="819687" cy="1182112"/>
            </a:xfrm>
            <a:custGeom>
              <a:avLst/>
              <a:gdLst/>
              <a:ahLst/>
              <a:cxnLst/>
              <a:rect l="l" t="t" r="r" b="b"/>
              <a:pathLst>
                <a:path w="16033" h="23122" extrusionOk="0">
                  <a:moveTo>
                    <a:pt x="11253" y="0"/>
                  </a:moveTo>
                  <a:lnTo>
                    <a:pt x="1" y="2634"/>
                  </a:lnTo>
                  <a:lnTo>
                    <a:pt x="4749" y="23121"/>
                  </a:lnTo>
                  <a:lnTo>
                    <a:pt x="16033" y="20487"/>
                  </a:lnTo>
                  <a:lnTo>
                    <a:pt x="112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7"/>
            <p:cNvSpPr/>
            <p:nvPr/>
          </p:nvSpPr>
          <p:spPr>
            <a:xfrm>
              <a:off x="5773066" y="859057"/>
              <a:ext cx="542078" cy="832980"/>
            </a:xfrm>
            <a:custGeom>
              <a:avLst/>
              <a:gdLst/>
              <a:ahLst/>
              <a:cxnLst/>
              <a:rect l="l" t="t" r="r" b="b"/>
              <a:pathLst>
                <a:path w="10603" h="16293" extrusionOk="0">
                  <a:moveTo>
                    <a:pt x="7220" y="1"/>
                  </a:moveTo>
                  <a:lnTo>
                    <a:pt x="1" y="1692"/>
                  </a:lnTo>
                  <a:lnTo>
                    <a:pt x="3415" y="16293"/>
                  </a:lnTo>
                  <a:lnTo>
                    <a:pt x="10602" y="14634"/>
                  </a:lnTo>
                  <a:lnTo>
                    <a:pt x="72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7"/>
            <p:cNvSpPr/>
            <p:nvPr/>
          </p:nvSpPr>
          <p:spPr>
            <a:xfrm>
              <a:off x="4866978" y="-1059562"/>
              <a:ext cx="1283544" cy="2272915"/>
            </a:xfrm>
            <a:custGeom>
              <a:avLst/>
              <a:gdLst/>
              <a:ahLst/>
              <a:cxnLst/>
              <a:rect l="l" t="t" r="r" b="b"/>
              <a:pathLst>
                <a:path w="25106" h="44458" extrusionOk="0">
                  <a:moveTo>
                    <a:pt x="4553" y="1"/>
                  </a:moveTo>
                  <a:cubicBezTo>
                    <a:pt x="3480" y="1269"/>
                    <a:pt x="2537" y="2668"/>
                    <a:pt x="1366" y="3838"/>
                  </a:cubicBezTo>
                  <a:cubicBezTo>
                    <a:pt x="163" y="5042"/>
                    <a:pt x="1" y="5985"/>
                    <a:pt x="911" y="7578"/>
                  </a:cubicBezTo>
                  <a:cubicBezTo>
                    <a:pt x="3643" y="12261"/>
                    <a:pt x="6082" y="17106"/>
                    <a:pt x="8683" y="21854"/>
                  </a:cubicBezTo>
                  <a:cubicBezTo>
                    <a:pt x="9561" y="23480"/>
                    <a:pt x="10472" y="25009"/>
                    <a:pt x="10407" y="26927"/>
                  </a:cubicBezTo>
                  <a:cubicBezTo>
                    <a:pt x="10407" y="27382"/>
                    <a:pt x="10537" y="27870"/>
                    <a:pt x="10700" y="28358"/>
                  </a:cubicBezTo>
                  <a:cubicBezTo>
                    <a:pt x="11220" y="30049"/>
                    <a:pt x="12228" y="31512"/>
                    <a:pt x="13301" y="32911"/>
                  </a:cubicBezTo>
                  <a:cubicBezTo>
                    <a:pt x="13821" y="33594"/>
                    <a:pt x="14374" y="34277"/>
                    <a:pt x="14602" y="35155"/>
                  </a:cubicBezTo>
                  <a:cubicBezTo>
                    <a:pt x="14895" y="36065"/>
                    <a:pt x="15480" y="36878"/>
                    <a:pt x="15805" y="37789"/>
                  </a:cubicBezTo>
                  <a:cubicBezTo>
                    <a:pt x="16651" y="39545"/>
                    <a:pt x="17464" y="41333"/>
                    <a:pt x="18277" y="43122"/>
                  </a:cubicBezTo>
                  <a:cubicBezTo>
                    <a:pt x="18504" y="43675"/>
                    <a:pt x="18927" y="44065"/>
                    <a:pt x="19447" y="44325"/>
                  </a:cubicBezTo>
                  <a:cubicBezTo>
                    <a:pt x="19650" y="44416"/>
                    <a:pt x="19846" y="44457"/>
                    <a:pt x="20035" y="44457"/>
                  </a:cubicBezTo>
                  <a:cubicBezTo>
                    <a:pt x="20453" y="44457"/>
                    <a:pt x="20835" y="44258"/>
                    <a:pt x="21171" y="43967"/>
                  </a:cubicBezTo>
                  <a:cubicBezTo>
                    <a:pt x="21529" y="43675"/>
                    <a:pt x="21594" y="41951"/>
                    <a:pt x="21464" y="41594"/>
                  </a:cubicBezTo>
                  <a:cubicBezTo>
                    <a:pt x="20911" y="39935"/>
                    <a:pt x="20358" y="38277"/>
                    <a:pt x="19708" y="36651"/>
                  </a:cubicBezTo>
                  <a:cubicBezTo>
                    <a:pt x="19643" y="36423"/>
                    <a:pt x="19610" y="36260"/>
                    <a:pt x="19643" y="36130"/>
                  </a:cubicBezTo>
                  <a:lnTo>
                    <a:pt x="19643" y="36098"/>
                  </a:lnTo>
                  <a:cubicBezTo>
                    <a:pt x="19675" y="35870"/>
                    <a:pt x="19838" y="35707"/>
                    <a:pt x="20033" y="35675"/>
                  </a:cubicBezTo>
                  <a:cubicBezTo>
                    <a:pt x="20911" y="35350"/>
                    <a:pt x="21821" y="35252"/>
                    <a:pt x="22699" y="35090"/>
                  </a:cubicBezTo>
                  <a:cubicBezTo>
                    <a:pt x="23415" y="34960"/>
                    <a:pt x="24098" y="34764"/>
                    <a:pt x="24813" y="34602"/>
                  </a:cubicBezTo>
                  <a:cubicBezTo>
                    <a:pt x="24813" y="34504"/>
                    <a:pt x="24813" y="34439"/>
                    <a:pt x="24813" y="34342"/>
                  </a:cubicBezTo>
                  <a:cubicBezTo>
                    <a:pt x="24911" y="32976"/>
                    <a:pt x="24976" y="31610"/>
                    <a:pt x="25041" y="30244"/>
                  </a:cubicBezTo>
                  <a:cubicBezTo>
                    <a:pt x="25106" y="29301"/>
                    <a:pt x="24813" y="28488"/>
                    <a:pt x="24228" y="27740"/>
                  </a:cubicBezTo>
                  <a:cubicBezTo>
                    <a:pt x="22667" y="25789"/>
                    <a:pt x="20716" y="24228"/>
                    <a:pt x="18992" y="22472"/>
                  </a:cubicBezTo>
                  <a:cubicBezTo>
                    <a:pt x="17886" y="21366"/>
                    <a:pt x="16716" y="20358"/>
                    <a:pt x="16098" y="18797"/>
                  </a:cubicBezTo>
                  <a:cubicBezTo>
                    <a:pt x="14797" y="15545"/>
                    <a:pt x="13334" y="12326"/>
                    <a:pt x="11968" y="9106"/>
                  </a:cubicBezTo>
                  <a:cubicBezTo>
                    <a:pt x="11317" y="7578"/>
                    <a:pt x="10602" y="6082"/>
                    <a:pt x="10082" y="4521"/>
                  </a:cubicBezTo>
                  <a:cubicBezTo>
                    <a:pt x="8228" y="3025"/>
                    <a:pt x="6375" y="1497"/>
                    <a:pt x="4553" y="1"/>
                  </a:cubicBezTo>
                  <a:close/>
                </a:path>
              </a:pathLst>
            </a:custGeom>
            <a:solidFill>
              <a:srgbClr val="FFCB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7"/>
            <p:cNvSpPr/>
            <p:nvPr/>
          </p:nvSpPr>
          <p:spPr>
            <a:xfrm>
              <a:off x="5517032" y="737686"/>
              <a:ext cx="199592" cy="419021"/>
            </a:xfrm>
            <a:custGeom>
              <a:avLst/>
              <a:gdLst/>
              <a:ahLst/>
              <a:cxnLst/>
              <a:rect l="l" t="t" r="r" b="b"/>
              <a:pathLst>
                <a:path w="3904" h="8196" extrusionOk="0">
                  <a:moveTo>
                    <a:pt x="1887" y="1"/>
                  </a:moveTo>
                  <a:cubicBezTo>
                    <a:pt x="619" y="228"/>
                    <a:pt x="1" y="1009"/>
                    <a:pt x="391" y="2017"/>
                  </a:cubicBezTo>
                  <a:cubicBezTo>
                    <a:pt x="651" y="2700"/>
                    <a:pt x="781" y="3415"/>
                    <a:pt x="1106" y="4098"/>
                  </a:cubicBezTo>
                  <a:cubicBezTo>
                    <a:pt x="1432" y="4748"/>
                    <a:pt x="1789" y="5464"/>
                    <a:pt x="1854" y="6114"/>
                  </a:cubicBezTo>
                  <a:cubicBezTo>
                    <a:pt x="1919" y="6797"/>
                    <a:pt x="2017" y="6927"/>
                    <a:pt x="2212" y="7220"/>
                  </a:cubicBezTo>
                  <a:cubicBezTo>
                    <a:pt x="2602" y="7838"/>
                    <a:pt x="3318" y="8098"/>
                    <a:pt x="3903" y="8196"/>
                  </a:cubicBezTo>
                  <a:cubicBezTo>
                    <a:pt x="3448" y="4521"/>
                    <a:pt x="3220" y="3220"/>
                    <a:pt x="3123" y="2992"/>
                  </a:cubicBezTo>
                  <a:cubicBezTo>
                    <a:pt x="3090" y="2927"/>
                    <a:pt x="3025" y="2732"/>
                    <a:pt x="3090" y="2602"/>
                  </a:cubicBezTo>
                  <a:cubicBezTo>
                    <a:pt x="3123" y="2537"/>
                    <a:pt x="3155" y="2505"/>
                    <a:pt x="3253" y="2472"/>
                  </a:cubicBezTo>
                  <a:cubicBezTo>
                    <a:pt x="2798" y="1659"/>
                    <a:pt x="2602" y="684"/>
                    <a:pt x="1887" y="1"/>
                  </a:cubicBezTo>
                  <a:close/>
                </a:path>
              </a:pathLst>
            </a:custGeom>
            <a:solidFill>
              <a:srgbClr val="F9BD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7"/>
            <p:cNvSpPr/>
            <p:nvPr/>
          </p:nvSpPr>
          <p:spPr>
            <a:xfrm>
              <a:off x="5812995" y="1045101"/>
              <a:ext cx="143048" cy="133896"/>
            </a:xfrm>
            <a:custGeom>
              <a:avLst/>
              <a:gdLst/>
              <a:ahLst/>
              <a:cxnLst/>
              <a:rect l="l" t="t" r="r" b="b"/>
              <a:pathLst>
                <a:path w="2798" h="2619" extrusionOk="0">
                  <a:moveTo>
                    <a:pt x="1355" y="0"/>
                  </a:moveTo>
                  <a:cubicBezTo>
                    <a:pt x="1327" y="0"/>
                    <a:pt x="1298" y="1"/>
                    <a:pt x="1269" y="4"/>
                  </a:cubicBezTo>
                  <a:cubicBezTo>
                    <a:pt x="1008" y="36"/>
                    <a:pt x="781" y="166"/>
                    <a:pt x="586" y="329"/>
                  </a:cubicBezTo>
                  <a:cubicBezTo>
                    <a:pt x="0" y="882"/>
                    <a:pt x="326" y="1565"/>
                    <a:pt x="521" y="2183"/>
                  </a:cubicBezTo>
                  <a:cubicBezTo>
                    <a:pt x="586" y="2378"/>
                    <a:pt x="683" y="2475"/>
                    <a:pt x="781" y="2540"/>
                  </a:cubicBezTo>
                  <a:cubicBezTo>
                    <a:pt x="884" y="2599"/>
                    <a:pt x="994" y="2618"/>
                    <a:pt x="1101" y="2618"/>
                  </a:cubicBezTo>
                  <a:cubicBezTo>
                    <a:pt x="1231" y="2618"/>
                    <a:pt x="1357" y="2591"/>
                    <a:pt x="1464" y="2573"/>
                  </a:cubicBezTo>
                  <a:cubicBezTo>
                    <a:pt x="1756" y="2475"/>
                    <a:pt x="2342" y="2345"/>
                    <a:pt x="2537" y="1792"/>
                  </a:cubicBezTo>
                  <a:cubicBezTo>
                    <a:pt x="2797" y="1207"/>
                    <a:pt x="2472" y="524"/>
                    <a:pt x="2017" y="231"/>
                  </a:cubicBezTo>
                  <a:cubicBezTo>
                    <a:pt x="1926" y="171"/>
                    <a:pt x="1697" y="0"/>
                    <a:pt x="13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7"/>
            <p:cNvSpPr/>
            <p:nvPr/>
          </p:nvSpPr>
          <p:spPr>
            <a:xfrm>
              <a:off x="5917750" y="2764333"/>
              <a:ext cx="1807218" cy="184817"/>
            </a:xfrm>
            <a:custGeom>
              <a:avLst/>
              <a:gdLst/>
              <a:ahLst/>
              <a:cxnLst/>
              <a:rect l="l" t="t" r="r" b="b"/>
              <a:pathLst>
                <a:path w="35349" h="3615" extrusionOk="0">
                  <a:moveTo>
                    <a:pt x="6471" y="1"/>
                  </a:moveTo>
                  <a:lnTo>
                    <a:pt x="6471" y="33"/>
                  </a:lnTo>
                  <a:lnTo>
                    <a:pt x="4585" y="33"/>
                  </a:lnTo>
                  <a:cubicBezTo>
                    <a:pt x="4098" y="391"/>
                    <a:pt x="3610" y="749"/>
                    <a:pt x="3154" y="1107"/>
                  </a:cubicBezTo>
                  <a:cubicBezTo>
                    <a:pt x="2114" y="1920"/>
                    <a:pt x="976" y="2603"/>
                    <a:pt x="0" y="3513"/>
                  </a:cubicBezTo>
                  <a:cubicBezTo>
                    <a:pt x="130" y="3600"/>
                    <a:pt x="260" y="3614"/>
                    <a:pt x="400" y="3614"/>
                  </a:cubicBezTo>
                  <a:cubicBezTo>
                    <a:pt x="470" y="3614"/>
                    <a:pt x="542" y="3611"/>
                    <a:pt x="618" y="3611"/>
                  </a:cubicBezTo>
                  <a:lnTo>
                    <a:pt x="34699" y="3611"/>
                  </a:lnTo>
                  <a:cubicBezTo>
                    <a:pt x="34774" y="3611"/>
                    <a:pt x="34850" y="3614"/>
                    <a:pt x="34925" y="3614"/>
                  </a:cubicBezTo>
                  <a:cubicBezTo>
                    <a:pt x="35074" y="3614"/>
                    <a:pt x="35219" y="3600"/>
                    <a:pt x="35349" y="3513"/>
                  </a:cubicBezTo>
                  <a:cubicBezTo>
                    <a:pt x="35284" y="3448"/>
                    <a:pt x="35219" y="3350"/>
                    <a:pt x="35121" y="3285"/>
                  </a:cubicBezTo>
                  <a:cubicBezTo>
                    <a:pt x="33625" y="2180"/>
                    <a:pt x="32162" y="1107"/>
                    <a:pt x="306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7"/>
            <p:cNvSpPr/>
            <p:nvPr/>
          </p:nvSpPr>
          <p:spPr>
            <a:xfrm>
              <a:off x="5980889" y="3150071"/>
              <a:ext cx="1639374" cy="1433187"/>
            </a:xfrm>
            <a:custGeom>
              <a:avLst/>
              <a:gdLst/>
              <a:ahLst/>
              <a:cxnLst/>
              <a:rect l="l" t="t" r="r" b="b"/>
              <a:pathLst>
                <a:path w="32066" h="28033" extrusionOk="0">
                  <a:moveTo>
                    <a:pt x="1" y="1"/>
                  </a:moveTo>
                  <a:lnTo>
                    <a:pt x="1" y="28032"/>
                  </a:lnTo>
                  <a:lnTo>
                    <a:pt x="32065" y="28032"/>
                  </a:lnTo>
                  <a:lnTo>
                    <a:pt x="32065" y="1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7"/>
            <p:cNvSpPr/>
            <p:nvPr/>
          </p:nvSpPr>
          <p:spPr>
            <a:xfrm>
              <a:off x="5914427" y="2943935"/>
              <a:ext cx="1812228" cy="370758"/>
            </a:xfrm>
            <a:custGeom>
              <a:avLst/>
              <a:gdLst/>
              <a:ahLst/>
              <a:cxnLst/>
              <a:rect l="l" t="t" r="r" b="b"/>
              <a:pathLst>
                <a:path w="35447" h="7252" extrusionOk="0">
                  <a:moveTo>
                    <a:pt x="0" y="0"/>
                  </a:moveTo>
                  <a:lnTo>
                    <a:pt x="0" y="7252"/>
                  </a:lnTo>
                  <a:lnTo>
                    <a:pt x="35446" y="7252"/>
                  </a:lnTo>
                  <a:lnTo>
                    <a:pt x="354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98;p17"/>
            <p:cNvSpPr/>
            <p:nvPr/>
          </p:nvSpPr>
          <p:spPr>
            <a:xfrm>
              <a:off x="6358294" y="1867191"/>
              <a:ext cx="1050823" cy="1008594"/>
            </a:xfrm>
            <a:custGeom>
              <a:avLst/>
              <a:gdLst/>
              <a:ahLst/>
              <a:cxnLst/>
              <a:rect l="l" t="t" r="r" b="b"/>
              <a:pathLst>
                <a:path w="20554" h="19728" extrusionOk="0">
                  <a:moveTo>
                    <a:pt x="10044" y="1"/>
                  </a:moveTo>
                  <a:cubicBezTo>
                    <a:pt x="9878" y="1"/>
                    <a:pt x="9760" y="137"/>
                    <a:pt x="9562" y="444"/>
                  </a:cubicBezTo>
                  <a:cubicBezTo>
                    <a:pt x="8911" y="1517"/>
                    <a:pt x="8261" y="2590"/>
                    <a:pt x="7610" y="3696"/>
                  </a:cubicBezTo>
                  <a:cubicBezTo>
                    <a:pt x="5984" y="6330"/>
                    <a:pt x="4358" y="8964"/>
                    <a:pt x="2765" y="11598"/>
                  </a:cubicBezTo>
                  <a:cubicBezTo>
                    <a:pt x="1887" y="12996"/>
                    <a:pt x="1041" y="14427"/>
                    <a:pt x="163" y="15825"/>
                  </a:cubicBezTo>
                  <a:cubicBezTo>
                    <a:pt x="1" y="16118"/>
                    <a:pt x="33" y="16248"/>
                    <a:pt x="326" y="16476"/>
                  </a:cubicBezTo>
                  <a:cubicBezTo>
                    <a:pt x="749" y="16736"/>
                    <a:pt x="4976" y="19468"/>
                    <a:pt x="5236" y="19598"/>
                  </a:cubicBezTo>
                  <a:cubicBezTo>
                    <a:pt x="5497" y="19695"/>
                    <a:pt x="5757" y="19728"/>
                    <a:pt x="6017" y="19728"/>
                  </a:cubicBezTo>
                  <a:lnTo>
                    <a:pt x="11838" y="19728"/>
                  </a:lnTo>
                  <a:cubicBezTo>
                    <a:pt x="12131" y="19728"/>
                    <a:pt x="12391" y="19728"/>
                    <a:pt x="12618" y="19565"/>
                  </a:cubicBezTo>
                  <a:cubicBezTo>
                    <a:pt x="12781" y="19435"/>
                    <a:pt x="12911" y="19273"/>
                    <a:pt x="13009" y="19077"/>
                  </a:cubicBezTo>
                  <a:cubicBezTo>
                    <a:pt x="13074" y="18947"/>
                    <a:pt x="14992" y="15500"/>
                    <a:pt x="15448" y="14785"/>
                  </a:cubicBezTo>
                  <a:cubicBezTo>
                    <a:pt x="17074" y="12151"/>
                    <a:pt x="18700" y="9517"/>
                    <a:pt x="20358" y="6883"/>
                  </a:cubicBezTo>
                  <a:cubicBezTo>
                    <a:pt x="20553" y="6557"/>
                    <a:pt x="20553" y="6330"/>
                    <a:pt x="20195" y="6135"/>
                  </a:cubicBezTo>
                  <a:cubicBezTo>
                    <a:pt x="19382" y="5647"/>
                    <a:pt x="18602" y="5159"/>
                    <a:pt x="17822" y="4671"/>
                  </a:cubicBezTo>
                  <a:cubicBezTo>
                    <a:pt x="15415" y="3208"/>
                    <a:pt x="13009" y="1712"/>
                    <a:pt x="10602" y="249"/>
                  </a:cubicBezTo>
                  <a:cubicBezTo>
                    <a:pt x="10341" y="89"/>
                    <a:pt x="10177" y="1"/>
                    <a:pt x="100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7"/>
            <p:cNvSpPr/>
            <p:nvPr/>
          </p:nvSpPr>
          <p:spPr>
            <a:xfrm>
              <a:off x="6559471" y="2064431"/>
              <a:ext cx="645146" cy="753174"/>
            </a:xfrm>
            <a:custGeom>
              <a:avLst/>
              <a:gdLst/>
              <a:ahLst/>
              <a:cxnLst/>
              <a:rect l="l" t="t" r="r" b="b"/>
              <a:pathLst>
                <a:path w="12619" h="14732" extrusionOk="0">
                  <a:moveTo>
                    <a:pt x="7220" y="0"/>
                  </a:moveTo>
                  <a:cubicBezTo>
                    <a:pt x="7025" y="65"/>
                    <a:pt x="6927" y="195"/>
                    <a:pt x="6830" y="358"/>
                  </a:cubicBezTo>
                  <a:cubicBezTo>
                    <a:pt x="6472" y="976"/>
                    <a:pt x="6082" y="1626"/>
                    <a:pt x="5692" y="2244"/>
                  </a:cubicBezTo>
                  <a:cubicBezTo>
                    <a:pt x="3968" y="5073"/>
                    <a:pt x="2212" y="7902"/>
                    <a:pt x="456" y="10699"/>
                  </a:cubicBezTo>
                  <a:cubicBezTo>
                    <a:pt x="1" y="11447"/>
                    <a:pt x="66" y="11610"/>
                    <a:pt x="814" y="12065"/>
                  </a:cubicBezTo>
                  <a:cubicBezTo>
                    <a:pt x="2179" y="12878"/>
                    <a:pt x="3545" y="13723"/>
                    <a:pt x="4944" y="14569"/>
                  </a:cubicBezTo>
                  <a:cubicBezTo>
                    <a:pt x="5115" y="14669"/>
                    <a:pt x="5267" y="14731"/>
                    <a:pt x="5407" y="14731"/>
                  </a:cubicBezTo>
                  <a:cubicBezTo>
                    <a:pt x="5584" y="14731"/>
                    <a:pt x="5741" y="14629"/>
                    <a:pt x="5887" y="14374"/>
                  </a:cubicBezTo>
                  <a:cubicBezTo>
                    <a:pt x="6407" y="13463"/>
                    <a:pt x="6960" y="12585"/>
                    <a:pt x="7513" y="11707"/>
                  </a:cubicBezTo>
                  <a:cubicBezTo>
                    <a:pt x="9106" y="9106"/>
                    <a:pt x="10700" y="6504"/>
                    <a:pt x="12326" y="3903"/>
                  </a:cubicBezTo>
                  <a:cubicBezTo>
                    <a:pt x="12618" y="3480"/>
                    <a:pt x="12521" y="3285"/>
                    <a:pt x="12130" y="3025"/>
                  </a:cubicBezTo>
                  <a:cubicBezTo>
                    <a:pt x="10537" y="2049"/>
                    <a:pt x="8944" y="1073"/>
                    <a:pt x="7383" y="98"/>
                  </a:cubicBezTo>
                  <a:cubicBezTo>
                    <a:pt x="7318" y="65"/>
                    <a:pt x="7253" y="33"/>
                    <a:pt x="7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7"/>
            <p:cNvSpPr/>
            <p:nvPr/>
          </p:nvSpPr>
          <p:spPr>
            <a:xfrm>
              <a:off x="7164637" y="1896486"/>
              <a:ext cx="380779" cy="157976"/>
            </a:xfrm>
            <a:custGeom>
              <a:avLst/>
              <a:gdLst/>
              <a:ahLst/>
              <a:cxnLst/>
              <a:rect l="l" t="t" r="r" b="b"/>
              <a:pathLst>
                <a:path w="7448" h="3090" extrusionOk="0">
                  <a:moveTo>
                    <a:pt x="7448" y="1"/>
                  </a:moveTo>
                  <a:lnTo>
                    <a:pt x="7448" y="1"/>
                  </a:lnTo>
                  <a:cubicBezTo>
                    <a:pt x="5034" y="2215"/>
                    <a:pt x="3882" y="2648"/>
                    <a:pt x="3017" y="2648"/>
                  </a:cubicBezTo>
                  <a:cubicBezTo>
                    <a:pt x="2462" y="2648"/>
                    <a:pt x="2026" y="2469"/>
                    <a:pt x="1450" y="2469"/>
                  </a:cubicBezTo>
                  <a:cubicBezTo>
                    <a:pt x="1172" y="2469"/>
                    <a:pt x="861" y="2511"/>
                    <a:pt x="489" y="2635"/>
                  </a:cubicBezTo>
                  <a:cubicBezTo>
                    <a:pt x="391" y="2667"/>
                    <a:pt x="293" y="2732"/>
                    <a:pt x="196" y="2797"/>
                  </a:cubicBezTo>
                  <a:cubicBezTo>
                    <a:pt x="131" y="2830"/>
                    <a:pt x="66" y="2862"/>
                    <a:pt x="1" y="2895"/>
                  </a:cubicBezTo>
                  <a:cubicBezTo>
                    <a:pt x="163" y="2960"/>
                    <a:pt x="326" y="2993"/>
                    <a:pt x="521" y="3058"/>
                  </a:cubicBezTo>
                  <a:cubicBezTo>
                    <a:pt x="698" y="3074"/>
                    <a:pt x="930" y="3089"/>
                    <a:pt x="1206" y="3089"/>
                  </a:cubicBezTo>
                  <a:cubicBezTo>
                    <a:pt x="1993" y="3089"/>
                    <a:pt x="3139" y="2970"/>
                    <a:pt x="4391" y="2440"/>
                  </a:cubicBezTo>
                  <a:cubicBezTo>
                    <a:pt x="6049" y="1692"/>
                    <a:pt x="7025" y="554"/>
                    <a:pt x="7448" y="1"/>
                  </a:cubicBezTo>
                  <a:close/>
                </a:path>
              </a:pathLst>
            </a:custGeom>
            <a:solidFill>
              <a:srgbClr val="7B3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7"/>
            <p:cNvSpPr/>
            <p:nvPr/>
          </p:nvSpPr>
          <p:spPr>
            <a:xfrm>
              <a:off x="6842090" y="1658754"/>
              <a:ext cx="932776" cy="562017"/>
            </a:xfrm>
            <a:custGeom>
              <a:avLst/>
              <a:gdLst/>
              <a:ahLst/>
              <a:cxnLst/>
              <a:rect l="l" t="t" r="r" b="b"/>
              <a:pathLst>
                <a:path w="18245" h="10993" extrusionOk="0">
                  <a:moveTo>
                    <a:pt x="6375" y="7578"/>
                  </a:moveTo>
                  <a:cubicBezTo>
                    <a:pt x="6389" y="7580"/>
                    <a:pt x="6403" y="7582"/>
                    <a:pt x="6418" y="7584"/>
                  </a:cubicBezTo>
                  <a:lnTo>
                    <a:pt x="6418" y="7584"/>
                  </a:lnTo>
                  <a:cubicBezTo>
                    <a:pt x="6414" y="7582"/>
                    <a:pt x="6411" y="7580"/>
                    <a:pt x="6407" y="7578"/>
                  </a:cubicBezTo>
                  <a:close/>
                  <a:moveTo>
                    <a:pt x="17236" y="0"/>
                  </a:moveTo>
                  <a:cubicBezTo>
                    <a:pt x="12326" y="33"/>
                    <a:pt x="3643" y="3285"/>
                    <a:pt x="1627" y="4098"/>
                  </a:cubicBezTo>
                  <a:cubicBezTo>
                    <a:pt x="1" y="4456"/>
                    <a:pt x="3318" y="5301"/>
                    <a:pt x="3806" y="5919"/>
                  </a:cubicBezTo>
                  <a:cubicBezTo>
                    <a:pt x="3318" y="6797"/>
                    <a:pt x="2375" y="7545"/>
                    <a:pt x="1952" y="8358"/>
                  </a:cubicBezTo>
                  <a:cubicBezTo>
                    <a:pt x="1952" y="8358"/>
                    <a:pt x="1985" y="8358"/>
                    <a:pt x="1985" y="8391"/>
                  </a:cubicBezTo>
                  <a:cubicBezTo>
                    <a:pt x="2082" y="8423"/>
                    <a:pt x="2180" y="8488"/>
                    <a:pt x="2245" y="8553"/>
                  </a:cubicBezTo>
                  <a:cubicBezTo>
                    <a:pt x="3112" y="9252"/>
                    <a:pt x="1911" y="10480"/>
                    <a:pt x="958" y="10480"/>
                  </a:cubicBezTo>
                  <a:cubicBezTo>
                    <a:pt x="802" y="10480"/>
                    <a:pt x="654" y="10447"/>
                    <a:pt x="521" y="10374"/>
                  </a:cubicBezTo>
                  <a:lnTo>
                    <a:pt x="521" y="10374"/>
                  </a:lnTo>
                  <a:cubicBezTo>
                    <a:pt x="131" y="10927"/>
                    <a:pt x="1204" y="10927"/>
                    <a:pt x="1594" y="10992"/>
                  </a:cubicBezTo>
                  <a:cubicBezTo>
                    <a:pt x="3968" y="10992"/>
                    <a:pt x="4619" y="8781"/>
                    <a:pt x="6245" y="7610"/>
                  </a:cubicBezTo>
                  <a:cubicBezTo>
                    <a:pt x="6245" y="7578"/>
                    <a:pt x="6277" y="7578"/>
                    <a:pt x="6310" y="7545"/>
                  </a:cubicBezTo>
                  <a:cubicBezTo>
                    <a:pt x="6375" y="7512"/>
                    <a:pt x="6440" y="7480"/>
                    <a:pt x="6505" y="7415"/>
                  </a:cubicBezTo>
                  <a:cubicBezTo>
                    <a:pt x="6570" y="7382"/>
                    <a:pt x="6668" y="7317"/>
                    <a:pt x="6765" y="7285"/>
                  </a:cubicBezTo>
                  <a:cubicBezTo>
                    <a:pt x="7149" y="7159"/>
                    <a:pt x="7467" y="7117"/>
                    <a:pt x="7751" y="7117"/>
                  </a:cubicBezTo>
                  <a:cubicBezTo>
                    <a:pt x="8320" y="7117"/>
                    <a:pt x="8752" y="7286"/>
                    <a:pt x="9297" y="7286"/>
                  </a:cubicBezTo>
                  <a:cubicBezTo>
                    <a:pt x="10163" y="7286"/>
                    <a:pt x="11314" y="6859"/>
                    <a:pt x="13757" y="4651"/>
                  </a:cubicBezTo>
                  <a:lnTo>
                    <a:pt x="13757" y="4651"/>
                  </a:lnTo>
                  <a:cubicBezTo>
                    <a:pt x="13724" y="4683"/>
                    <a:pt x="13692" y="4716"/>
                    <a:pt x="13659" y="4748"/>
                  </a:cubicBezTo>
                  <a:cubicBezTo>
                    <a:pt x="13204" y="5334"/>
                    <a:pt x="12261" y="6407"/>
                    <a:pt x="10667" y="7057"/>
                  </a:cubicBezTo>
                  <a:cubicBezTo>
                    <a:pt x="9560" y="7554"/>
                    <a:pt x="8508" y="7680"/>
                    <a:pt x="7690" y="7680"/>
                  </a:cubicBezTo>
                  <a:cubicBezTo>
                    <a:pt x="7144" y="7680"/>
                    <a:pt x="6702" y="7624"/>
                    <a:pt x="6418" y="7584"/>
                  </a:cubicBezTo>
                  <a:lnTo>
                    <a:pt x="6418" y="7584"/>
                  </a:lnTo>
                  <a:cubicBezTo>
                    <a:pt x="6807" y="7811"/>
                    <a:pt x="7323" y="8134"/>
                    <a:pt x="7936" y="8553"/>
                  </a:cubicBezTo>
                  <a:cubicBezTo>
                    <a:pt x="9184" y="9424"/>
                    <a:pt x="9785" y="10010"/>
                    <a:pt x="10385" y="10010"/>
                  </a:cubicBezTo>
                  <a:cubicBezTo>
                    <a:pt x="10457" y="10010"/>
                    <a:pt x="10529" y="10001"/>
                    <a:pt x="10602" y="9984"/>
                  </a:cubicBezTo>
                  <a:cubicBezTo>
                    <a:pt x="10863" y="9886"/>
                    <a:pt x="10960" y="9756"/>
                    <a:pt x="11318" y="9431"/>
                  </a:cubicBezTo>
                  <a:cubicBezTo>
                    <a:pt x="11578" y="9138"/>
                    <a:pt x="12749" y="8098"/>
                    <a:pt x="13919" y="7480"/>
                  </a:cubicBezTo>
                  <a:cubicBezTo>
                    <a:pt x="14570" y="7122"/>
                    <a:pt x="15448" y="6862"/>
                    <a:pt x="16749" y="6830"/>
                  </a:cubicBezTo>
                  <a:lnTo>
                    <a:pt x="16879" y="6830"/>
                  </a:lnTo>
                  <a:cubicBezTo>
                    <a:pt x="17295" y="6830"/>
                    <a:pt x="17586" y="6871"/>
                    <a:pt x="17769" y="6871"/>
                  </a:cubicBezTo>
                  <a:cubicBezTo>
                    <a:pt x="17815" y="6871"/>
                    <a:pt x="17854" y="6869"/>
                    <a:pt x="17887" y="6862"/>
                  </a:cubicBezTo>
                  <a:lnTo>
                    <a:pt x="17919" y="6862"/>
                  </a:lnTo>
                  <a:cubicBezTo>
                    <a:pt x="18179" y="6830"/>
                    <a:pt x="18179" y="6634"/>
                    <a:pt x="18212" y="5789"/>
                  </a:cubicBezTo>
                  <a:cubicBezTo>
                    <a:pt x="18244" y="3805"/>
                    <a:pt x="17854" y="1822"/>
                    <a:pt x="17399" y="0"/>
                  </a:cubicBezTo>
                  <a:close/>
                </a:path>
              </a:pathLst>
            </a:custGeom>
            <a:solidFill>
              <a:srgbClr val="954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7"/>
            <p:cNvSpPr/>
            <p:nvPr/>
          </p:nvSpPr>
          <p:spPr>
            <a:xfrm>
              <a:off x="7696695" y="2006404"/>
              <a:ext cx="61554" cy="62168"/>
            </a:xfrm>
            <a:custGeom>
              <a:avLst/>
              <a:gdLst/>
              <a:ahLst/>
              <a:cxnLst/>
              <a:rect l="l" t="t" r="r" b="b"/>
              <a:pathLst>
                <a:path w="1204" h="1216" extrusionOk="0">
                  <a:moveTo>
                    <a:pt x="317" y="1"/>
                  </a:moveTo>
                  <a:cubicBezTo>
                    <a:pt x="213" y="1"/>
                    <a:pt x="108" y="8"/>
                    <a:pt x="0" y="30"/>
                  </a:cubicBezTo>
                  <a:cubicBezTo>
                    <a:pt x="33" y="30"/>
                    <a:pt x="33" y="30"/>
                    <a:pt x="33" y="62"/>
                  </a:cubicBezTo>
                  <a:cubicBezTo>
                    <a:pt x="65" y="95"/>
                    <a:pt x="98" y="127"/>
                    <a:pt x="98" y="192"/>
                  </a:cubicBezTo>
                  <a:cubicBezTo>
                    <a:pt x="163" y="517"/>
                    <a:pt x="325" y="778"/>
                    <a:pt x="553" y="1005"/>
                  </a:cubicBezTo>
                  <a:cubicBezTo>
                    <a:pt x="635" y="1087"/>
                    <a:pt x="717" y="1215"/>
                    <a:pt x="857" y="1215"/>
                  </a:cubicBezTo>
                  <a:cubicBezTo>
                    <a:pt x="884" y="1215"/>
                    <a:pt x="912" y="1211"/>
                    <a:pt x="943" y="1200"/>
                  </a:cubicBezTo>
                  <a:cubicBezTo>
                    <a:pt x="1073" y="843"/>
                    <a:pt x="1138" y="452"/>
                    <a:pt x="1203" y="62"/>
                  </a:cubicBezTo>
                  <a:cubicBezTo>
                    <a:pt x="1106" y="62"/>
                    <a:pt x="1008" y="30"/>
                    <a:pt x="943" y="30"/>
                  </a:cubicBezTo>
                  <a:cubicBezTo>
                    <a:pt x="726" y="30"/>
                    <a:pt x="524" y="1"/>
                    <a:pt x="317" y="1"/>
                  </a:cubicBezTo>
                  <a:close/>
                </a:path>
              </a:pathLst>
            </a:custGeom>
            <a:solidFill>
              <a:srgbClr val="2736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7"/>
            <p:cNvSpPr/>
            <p:nvPr/>
          </p:nvSpPr>
          <p:spPr>
            <a:xfrm>
              <a:off x="6868726" y="2086006"/>
              <a:ext cx="114776" cy="112833"/>
            </a:xfrm>
            <a:custGeom>
              <a:avLst/>
              <a:gdLst/>
              <a:ahLst/>
              <a:cxnLst/>
              <a:rect l="l" t="t" r="r" b="b"/>
              <a:pathLst>
                <a:path w="2245" h="2207" extrusionOk="0">
                  <a:moveTo>
                    <a:pt x="1431" y="1"/>
                  </a:moveTo>
                  <a:cubicBezTo>
                    <a:pt x="976" y="684"/>
                    <a:pt x="488" y="1367"/>
                    <a:pt x="0" y="2017"/>
                  </a:cubicBezTo>
                  <a:cubicBezTo>
                    <a:pt x="69" y="2063"/>
                    <a:pt x="349" y="2206"/>
                    <a:pt x="691" y="2206"/>
                  </a:cubicBezTo>
                  <a:cubicBezTo>
                    <a:pt x="833" y="2206"/>
                    <a:pt x="986" y="2182"/>
                    <a:pt x="1138" y="2115"/>
                  </a:cubicBezTo>
                  <a:cubicBezTo>
                    <a:pt x="1464" y="1985"/>
                    <a:pt x="1626" y="1757"/>
                    <a:pt x="1756" y="1594"/>
                  </a:cubicBezTo>
                  <a:cubicBezTo>
                    <a:pt x="1919" y="1367"/>
                    <a:pt x="2244" y="912"/>
                    <a:pt x="2082" y="554"/>
                  </a:cubicBezTo>
                  <a:cubicBezTo>
                    <a:pt x="1984" y="294"/>
                    <a:pt x="1594" y="99"/>
                    <a:pt x="1496" y="34"/>
                  </a:cubicBezTo>
                  <a:cubicBezTo>
                    <a:pt x="1464" y="1"/>
                    <a:pt x="1464" y="1"/>
                    <a:pt x="1431" y="1"/>
                  </a:cubicBezTo>
                  <a:close/>
                </a:path>
              </a:pathLst>
            </a:custGeom>
            <a:solidFill>
              <a:srgbClr val="F8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7"/>
            <p:cNvSpPr/>
            <p:nvPr/>
          </p:nvSpPr>
          <p:spPr>
            <a:xfrm>
              <a:off x="7723280" y="1658754"/>
              <a:ext cx="51585" cy="350871"/>
            </a:xfrm>
            <a:custGeom>
              <a:avLst/>
              <a:gdLst/>
              <a:ahLst/>
              <a:cxnLst/>
              <a:rect l="l" t="t" r="r" b="b"/>
              <a:pathLst>
                <a:path w="1009" h="6863" extrusionOk="0">
                  <a:moveTo>
                    <a:pt x="0" y="0"/>
                  </a:moveTo>
                  <a:cubicBezTo>
                    <a:pt x="228" y="748"/>
                    <a:pt x="358" y="1496"/>
                    <a:pt x="488" y="2244"/>
                  </a:cubicBezTo>
                  <a:cubicBezTo>
                    <a:pt x="586" y="2765"/>
                    <a:pt x="683" y="3317"/>
                    <a:pt x="716" y="3870"/>
                  </a:cubicBezTo>
                  <a:cubicBezTo>
                    <a:pt x="846" y="4846"/>
                    <a:pt x="911" y="5854"/>
                    <a:pt x="683" y="6862"/>
                  </a:cubicBezTo>
                  <a:cubicBezTo>
                    <a:pt x="943" y="6830"/>
                    <a:pt x="943" y="6634"/>
                    <a:pt x="976" y="5789"/>
                  </a:cubicBezTo>
                  <a:cubicBezTo>
                    <a:pt x="1008" y="3805"/>
                    <a:pt x="618" y="1822"/>
                    <a:pt x="163" y="0"/>
                  </a:cubicBezTo>
                  <a:close/>
                </a:path>
              </a:pathLst>
            </a:custGeom>
            <a:solidFill>
              <a:srgbClr val="425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7"/>
            <p:cNvSpPr/>
            <p:nvPr/>
          </p:nvSpPr>
          <p:spPr>
            <a:xfrm>
              <a:off x="7719957" y="1307935"/>
              <a:ext cx="1907014" cy="760996"/>
            </a:xfrm>
            <a:custGeom>
              <a:avLst/>
              <a:gdLst/>
              <a:ahLst/>
              <a:cxnLst/>
              <a:rect l="l" t="t" r="r" b="b"/>
              <a:pathLst>
                <a:path w="37301" h="14885" extrusionOk="0">
                  <a:moveTo>
                    <a:pt x="33463" y="1"/>
                  </a:moveTo>
                  <a:lnTo>
                    <a:pt x="11642" y="4228"/>
                  </a:lnTo>
                  <a:lnTo>
                    <a:pt x="11642" y="4261"/>
                  </a:lnTo>
                  <a:cubicBezTo>
                    <a:pt x="11252" y="4326"/>
                    <a:pt x="10862" y="4391"/>
                    <a:pt x="10472" y="4456"/>
                  </a:cubicBezTo>
                  <a:cubicBezTo>
                    <a:pt x="9919" y="4554"/>
                    <a:pt x="9333" y="4684"/>
                    <a:pt x="8748" y="4781"/>
                  </a:cubicBezTo>
                  <a:cubicBezTo>
                    <a:pt x="8163" y="4911"/>
                    <a:pt x="7545" y="5009"/>
                    <a:pt x="6927" y="5139"/>
                  </a:cubicBezTo>
                  <a:cubicBezTo>
                    <a:pt x="6504" y="5204"/>
                    <a:pt x="6049" y="5302"/>
                    <a:pt x="5626" y="5399"/>
                  </a:cubicBezTo>
                  <a:cubicBezTo>
                    <a:pt x="5073" y="5497"/>
                    <a:pt x="4488" y="5627"/>
                    <a:pt x="3935" y="5757"/>
                  </a:cubicBezTo>
                  <a:cubicBezTo>
                    <a:pt x="3350" y="5854"/>
                    <a:pt x="2765" y="5952"/>
                    <a:pt x="2212" y="6082"/>
                  </a:cubicBezTo>
                  <a:cubicBezTo>
                    <a:pt x="1594" y="6180"/>
                    <a:pt x="976" y="6342"/>
                    <a:pt x="391" y="6440"/>
                  </a:cubicBezTo>
                  <a:cubicBezTo>
                    <a:pt x="0" y="6505"/>
                    <a:pt x="0" y="6505"/>
                    <a:pt x="65" y="6830"/>
                  </a:cubicBezTo>
                  <a:cubicBezTo>
                    <a:pt x="65" y="6862"/>
                    <a:pt x="65" y="6862"/>
                    <a:pt x="65" y="6862"/>
                  </a:cubicBezTo>
                  <a:lnTo>
                    <a:pt x="228" y="6862"/>
                  </a:lnTo>
                  <a:cubicBezTo>
                    <a:pt x="683" y="8684"/>
                    <a:pt x="1073" y="10667"/>
                    <a:pt x="1041" y="12651"/>
                  </a:cubicBezTo>
                  <a:cubicBezTo>
                    <a:pt x="1008" y="13464"/>
                    <a:pt x="1008" y="13692"/>
                    <a:pt x="748" y="13724"/>
                  </a:cubicBezTo>
                  <a:cubicBezTo>
                    <a:pt x="683" y="14114"/>
                    <a:pt x="618" y="14505"/>
                    <a:pt x="488" y="14862"/>
                  </a:cubicBezTo>
                  <a:cubicBezTo>
                    <a:pt x="582" y="14878"/>
                    <a:pt x="678" y="14884"/>
                    <a:pt x="775" y="14884"/>
                  </a:cubicBezTo>
                  <a:cubicBezTo>
                    <a:pt x="1082" y="14884"/>
                    <a:pt x="1403" y="14822"/>
                    <a:pt x="1724" y="14797"/>
                  </a:cubicBezTo>
                  <a:cubicBezTo>
                    <a:pt x="1919" y="14797"/>
                    <a:pt x="4195" y="14635"/>
                    <a:pt x="4878" y="14570"/>
                  </a:cubicBezTo>
                  <a:cubicBezTo>
                    <a:pt x="5529" y="14505"/>
                    <a:pt x="10244" y="14147"/>
                    <a:pt x="10992" y="14082"/>
                  </a:cubicBezTo>
                  <a:cubicBezTo>
                    <a:pt x="11740" y="14049"/>
                    <a:pt x="12488" y="13952"/>
                    <a:pt x="13236" y="13919"/>
                  </a:cubicBezTo>
                  <a:cubicBezTo>
                    <a:pt x="13333" y="13887"/>
                    <a:pt x="13431" y="13887"/>
                    <a:pt x="13529" y="13887"/>
                  </a:cubicBezTo>
                  <a:cubicBezTo>
                    <a:pt x="14211" y="13854"/>
                    <a:pt x="14862" y="13757"/>
                    <a:pt x="15545" y="13724"/>
                  </a:cubicBezTo>
                  <a:cubicBezTo>
                    <a:pt x="16195" y="13692"/>
                    <a:pt x="16878" y="13659"/>
                    <a:pt x="17528" y="13594"/>
                  </a:cubicBezTo>
                  <a:cubicBezTo>
                    <a:pt x="18211" y="13529"/>
                    <a:pt x="18894" y="13529"/>
                    <a:pt x="19577" y="13431"/>
                  </a:cubicBezTo>
                  <a:cubicBezTo>
                    <a:pt x="19599" y="13421"/>
                    <a:pt x="19621" y="13417"/>
                    <a:pt x="19642" y="13417"/>
                  </a:cubicBezTo>
                  <a:cubicBezTo>
                    <a:pt x="19686" y="13417"/>
                    <a:pt x="19729" y="13431"/>
                    <a:pt x="19772" y="13431"/>
                  </a:cubicBezTo>
                  <a:lnTo>
                    <a:pt x="19870" y="13431"/>
                  </a:lnTo>
                  <a:cubicBezTo>
                    <a:pt x="25691" y="12944"/>
                    <a:pt x="31512" y="12456"/>
                    <a:pt x="37300" y="11968"/>
                  </a:cubicBezTo>
                  <a:cubicBezTo>
                    <a:pt x="36032" y="7968"/>
                    <a:pt x="34731" y="4001"/>
                    <a:pt x="33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D1110056-30DC-702B-57F8-54E75E18F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283" y="3151199"/>
            <a:ext cx="1752139" cy="1403865"/>
          </a:xfrm>
          <a:prstGeom prst="rect">
            <a:avLst/>
          </a:prstGeom>
        </p:spPr>
      </p:pic>
      <p:pic>
        <p:nvPicPr>
          <p:cNvPr id="2" name="Immagine 1" descr="Immagine che contiene segnale, bianco, fotografia, rosso&#10;&#10;Descrizione generata automaticamente">
            <a:extLst>
              <a:ext uri="{FF2B5EF4-FFF2-40B4-BE49-F238E27FC236}">
                <a16:creationId xmlns:a16="http://schemas.microsoft.com/office/drawing/2014/main" id="{89A6D626-410A-48EE-8DD6-BDC911954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24" y="134683"/>
            <a:ext cx="872511" cy="654383"/>
          </a:xfrm>
          <a:prstGeom prst="rect">
            <a:avLst/>
          </a:prstGeom>
        </p:spPr>
      </p:pic>
      <p:sp>
        <p:nvSpPr>
          <p:cNvPr id="4" name="Sottotitolo 2">
            <a:extLst>
              <a:ext uri="{FF2B5EF4-FFF2-40B4-BE49-F238E27FC236}">
                <a16:creationId xmlns:a16="http://schemas.microsoft.com/office/drawing/2014/main" id="{21C043AC-5B76-4ED6-B178-1A8A73EA3939}"/>
              </a:ext>
            </a:extLst>
          </p:cNvPr>
          <p:cNvSpPr txBox="1">
            <a:spLocks/>
          </p:cNvSpPr>
          <p:nvPr/>
        </p:nvSpPr>
        <p:spPr>
          <a:xfrm>
            <a:off x="1403579" y="184604"/>
            <a:ext cx="4106814" cy="604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200" b="1">
                <a:solidFill>
                  <a:schemeClr val="tx1"/>
                </a:solidFill>
                <a:latin typeface="Fira Sans Extra Condensed SemiBold" panose="020B0604020202020204" charset="0"/>
                <a:cs typeface="Lato" panose="020F0502020204030203" pitchFamily="34" charset="0"/>
              </a:rPr>
              <a:t>Laurea Magistrale in Informatica – Università degli Studi di Salerno</a:t>
            </a:r>
          </a:p>
          <a:p>
            <a:r>
              <a:rPr lang="it-IT" sz="1200" b="1">
                <a:solidFill>
                  <a:schemeClr val="tx1"/>
                </a:solidFill>
                <a:latin typeface="Fira Sans Extra Condensed SemiBold" panose="020B0604020202020204" charset="0"/>
                <a:cs typeface="Lato" panose="020F0502020204030203" pitchFamily="34" charset="0"/>
              </a:rPr>
              <a:t>Corso di </a:t>
            </a:r>
            <a:r>
              <a:rPr lang="it-IT" sz="1200" b="1" i="1">
                <a:solidFill>
                  <a:schemeClr val="tx1"/>
                </a:solidFill>
                <a:latin typeface="Fira Sans Extra Condensed SemiBold" panose="020B0604020202020204" charset="0"/>
                <a:cs typeface="Lato" panose="020F0502020204030203" pitchFamily="34" charset="0"/>
              </a:rPr>
              <a:t>Sicurezza dei Dati – </a:t>
            </a:r>
            <a:r>
              <a:rPr lang="it-IT" sz="1200" b="1">
                <a:solidFill>
                  <a:schemeClr val="tx1"/>
                </a:solidFill>
                <a:latin typeface="Fira Sans Extra Condensed SemiBold" panose="020B0604020202020204" charset="0"/>
                <a:cs typeface="Lato" panose="020F0502020204030203" pitchFamily="34" charset="0"/>
              </a:rPr>
              <a:t>Prof.  A. De Santis e Prof. C.Esposito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7D7179-15BE-1704-8475-CF1D1F9F3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76" y="187680"/>
            <a:ext cx="548390" cy="54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C77E3120-41F4-04A0-578A-337DD65B9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08278"/>
            <a:ext cx="8520600" cy="709447"/>
          </a:xfrm>
        </p:spPr>
        <p:txBody>
          <a:bodyPr/>
          <a:lstStyle/>
          <a:p>
            <a:r>
              <a:rPr lang="it-IT" sz="3600" dirty="0"/>
              <a:t>Problematica affrontata</a:t>
            </a: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A302DF91-1823-A9B5-0492-CBEC837DDB86}"/>
              </a:ext>
            </a:extLst>
          </p:cNvPr>
          <p:cNvSpPr txBox="1">
            <a:spLocks/>
          </p:cNvSpPr>
          <p:nvPr/>
        </p:nvSpPr>
        <p:spPr>
          <a:xfrm>
            <a:off x="311700" y="1338146"/>
            <a:ext cx="4784056" cy="3115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52400" indent="0">
              <a:buFont typeface="Roboto"/>
              <a:buNone/>
            </a:pPr>
            <a:r>
              <a:rPr lang="it-IT" sz="1600" dirty="0">
                <a:latin typeface="Bahnschrift Light" panose="020B0502040204020203" pitchFamily="34" charset="0"/>
              </a:rPr>
              <a:t>Bisogna rendere </a:t>
            </a:r>
            <a:r>
              <a:rPr lang="it-IT" sz="1600" dirty="0" err="1">
                <a:latin typeface="Bahnschrift Light" panose="020B0502040204020203" pitchFamily="34" charset="0"/>
              </a:rPr>
              <a:t>Ethereum</a:t>
            </a:r>
            <a:r>
              <a:rPr lang="it-IT" sz="1600" dirty="0">
                <a:latin typeface="Bahnschrift Light" panose="020B0502040204020203" pitchFamily="34" charset="0"/>
              </a:rPr>
              <a:t> «</a:t>
            </a:r>
            <a:r>
              <a:rPr lang="it-IT" sz="1600" dirty="0" err="1">
                <a:latin typeface="Bahnschrift Light" panose="020B0502040204020203" pitchFamily="34" charset="0"/>
              </a:rPr>
              <a:t>permissioned</a:t>
            </a:r>
            <a:r>
              <a:rPr lang="it-IT" sz="1600" dirty="0">
                <a:latin typeface="Bahnschrift Light" panose="020B0502040204020203" pitchFamily="34" charset="0"/>
              </a:rPr>
              <a:t>» quindi gestire le autorizzazioni di accesso alla rete e alle funzionalità critiche. </a:t>
            </a:r>
          </a:p>
          <a:p>
            <a:pPr marL="152400" indent="0">
              <a:buFont typeface="Roboto"/>
              <a:buNone/>
            </a:pPr>
            <a:endParaRPr lang="it-IT" sz="1600" dirty="0"/>
          </a:p>
          <a:p>
            <a:pPr marL="152400" indent="0">
              <a:buNone/>
            </a:pPr>
            <a:r>
              <a:rPr lang="it-IT" sz="1600" dirty="0">
                <a:latin typeface="Bahnschrift Light" panose="020B0502040204020203" pitchFamily="34" charset="0"/>
              </a:rPr>
              <a:t>Il tutto si può fare con una specifica libreria open source per lo sviluppo di Smart </a:t>
            </a:r>
            <a:r>
              <a:rPr lang="it-IT" sz="1600" dirty="0" err="1">
                <a:latin typeface="Bahnschrift Light" panose="020B0502040204020203" pitchFamily="34" charset="0"/>
              </a:rPr>
              <a:t>Contracts</a:t>
            </a:r>
            <a:r>
              <a:rPr lang="it-IT" sz="1600" dirty="0">
                <a:latin typeface="Bahnschrift Light" panose="020B0502040204020203" pitchFamily="34" charset="0"/>
              </a:rPr>
              <a:t>, </a:t>
            </a:r>
            <a:r>
              <a:rPr lang="it-IT" sz="1600" b="1" dirty="0">
                <a:latin typeface="Bahnschrift Light" panose="020B0502040204020203" pitchFamily="34" charset="0"/>
              </a:rPr>
              <a:t>Open Zeppelin </a:t>
            </a:r>
            <a:r>
              <a:rPr lang="it-IT" sz="1600" dirty="0">
                <a:latin typeface="Bahnschrift Light" panose="020B0502040204020203" pitchFamily="34" charset="0"/>
              </a:rPr>
              <a:t>in quanto tra le sue funzionalità c’è quella per la gestione degli accessi.</a:t>
            </a:r>
          </a:p>
          <a:p>
            <a:pPr marL="152400" indent="0">
              <a:buFont typeface="Roboto"/>
              <a:buNone/>
            </a:pPr>
            <a:endParaRPr lang="it-IT" sz="1600" dirty="0"/>
          </a:p>
          <a:p>
            <a:pPr marL="152400" indent="0">
              <a:buFont typeface="Roboto"/>
              <a:buNone/>
            </a:pPr>
            <a:endParaRPr lang="it-IT" sz="1600" dirty="0"/>
          </a:p>
          <a:p>
            <a:pPr marL="152400" indent="0">
              <a:buFont typeface="Roboto"/>
              <a:buNone/>
            </a:pPr>
            <a:endParaRPr lang="it-IT" sz="1600" dirty="0"/>
          </a:p>
        </p:txBody>
      </p:sp>
      <p:pic>
        <p:nvPicPr>
          <p:cNvPr id="5122" name="Picture 2" descr="OpenZeppelin Secure Smart Contract Framework | Moonbeam Network">
            <a:extLst>
              <a:ext uri="{FF2B5EF4-FFF2-40B4-BE49-F238E27FC236}">
                <a16:creationId xmlns:a16="http://schemas.microsoft.com/office/drawing/2014/main" id="{A7601F4F-8425-AB80-1AD1-1B73D02B7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910" y="2719313"/>
            <a:ext cx="3290327" cy="164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ccess denied">
            <a:extLst>
              <a:ext uri="{FF2B5EF4-FFF2-40B4-BE49-F238E27FC236}">
                <a16:creationId xmlns:a16="http://schemas.microsoft.com/office/drawing/2014/main" id="{868C0A4F-02B4-5D0B-B967-2F1AD1BA5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910" y="924570"/>
            <a:ext cx="3047115" cy="228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49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1" name="Google Shape;1081;p25"/>
          <p:cNvGrpSpPr/>
          <p:nvPr/>
        </p:nvGrpSpPr>
        <p:grpSpPr>
          <a:xfrm>
            <a:off x="5219675" y="1457000"/>
            <a:ext cx="3197925" cy="3203306"/>
            <a:chOff x="5219675" y="1533200"/>
            <a:chExt cx="3197925" cy="3203306"/>
          </a:xfrm>
        </p:grpSpPr>
        <p:sp>
          <p:nvSpPr>
            <p:cNvPr id="1082" name="Google Shape;1082;p25"/>
            <p:cNvSpPr/>
            <p:nvPr/>
          </p:nvSpPr>
          <p:spPr>
            <a:xfrm>
              <a:off x="5518185" y="1750273"/>
              <a:ext cx="2620494" cy="2632884"/>
            </a:xfrm>
            <a:custGeom>
              <a:avLst/>
              <a:gdLst/>
              <a:ahLst/>
              <a:cxnLst/>
              <a:rect l="l" t="t" r="r" b="b"/>
              <a:pathLst>
                <a:path w="106600" h="107104" extrusionOk="0">
                  <a:moveTo>
                    <a:pt x="53300" y="14358"/>
                  </a:moveTo>
                  <a:cubicBezTo>
                    <a:pt x="59739" y="14358"/>
                    <a:pt x="66145" y="16017"/>
                    <a:pt x="71869" y="19301"/>
                  </a:cubicBezTo>
                  <a:lnTo>
                    <a:pt x="73657" y="20342"/>
                  </a:lnTo>
                  <a:cubicBezTo>
                    <a:pt x="85137" y="26943"/>
                    <a:pt x="92226" y="39268"/>
                    <a:pt x="92226" y="52504"/>
                  </a:cubicBezTo>
                  <a:lnTo>
                    <a:pt x="92226" y="54585"/>
                  </a:lnTo>
                  <a:cubicBezTo>
                    <a:pt x="92226" y="67820"/>
                    <a:pt x="85137" y="80145"/>
                    <a:pt x="73657" y="86747"/>
                  </a:cubicBezTo>
                  <a:lnTo>
                    <a:pt x="71869" y="87787"/>
                  </a:lnTo>
                  <a:cubicBezTo>
                    <a:pt x="66145" y="91104"/>
                    <a:pt x="59723" y="92763"/>
                    <a:pt x="53300" y="92763"/>
                  </a:cubicBezTo>
                  <a:cubicBezTo>
                    <a:pt x="46878" y="92763"/>
                    <a:pt x="40455" y="91104"/>
                    <a:pt x="34731" y="87787"/>
                  </a:cubicBezTo>
                  <a:lnTo>
                    <a:pt x="32943" y="86779"/>
                  </a:lnTo>
                  <a:cubicBezTo>
                    <a:pt x="21463" y="80145"/>
                    <a:pt x="14342" y="67820"/>
                    <a:pt x="14342" y="54585"/>
                  </a:cubicBezTo>
                  <a:lnTo>
                    <a:pt x="14342" y="52536"/>
                  </a:lnTo>
                  <a:cubicBezTo>
                    <a:pt x="14342" y="39301"/>
                    <a:pt x="21463" y="26976"/>
                    <a:pt x="32943" y="20342"/>
                  </a:cubicBezTo>
                  <a:lnTo>
                    <a:pt x="34731" y="19301"/>
                  </a:lnTo>
                  <a:cubicBezTo>
                    <a:pt x="40455" y="15984"/>
                    <a:pt x="46861" y="14358"/>
                    <a:pt x="53300" y="14358"/>
                  </a:cubicBezTo>
                  <a:close/>
                  <a:moveTo>
                    <a:pt x="53288" y="1"/>
                  </a:moveTo>
                  <a:cubicBezTo>
                    <a:pt x="44382" y="1"/>
                    <a:pt x="35479" y="2293"/>
                    <a:pt x="27545" y="6879"/>
                  </a:cubicBezTo>
                  <a:lnTo>
                    <a:pt x="25756" y="7919"/>
                  </a:lnTo>
                  <a:cubicBezTo>
                    <a:pt x="9854" y="17090"/>
                    <a:pt x="0" y="34195"/>
                    <a:pt x="0" y="52536"/>
                  </a:cubicBezTo>
                  <a:lnTo>
                    <a:pt x="0" y="54585"/>
                  </a:lnTo>
                  <a:cubicBezTo>
                    <a:pt x="0" y="72926"/>
                    <a:pt x="9854" y="90031"/>
                    <a:pt x="25756" y="99202"/>
                  </a:cubicBezTo>
                  <a:lnTo>
                    <a:pt x="27545" y="100242"/>
                  </a:lnTo>
                  <a:cubicBezTo>
                    <a:pt x="35479" y="104828"/>
                    <a:pt x="44390" y="107104"/>
                    <a:pt x="53300" y="107104"/>
                  </a:cubicBezTo>
                  <a:cubicBezTo>
                    <a:pt x="62211" y="107104"/>
                    <a:pt x="71121" y="104828"/>
                    <a:pt x="79056" y="100242"/>
                  </a:cubicBezTo>
                  <a:lnTo>
                    <a:pt x="80844" y="99202"/>
                  </a:lnTo>
                  <a:cubicBezTo>
                    <a:pt x="96714" y="90031"/>
                    <a:pt x="106600" y="72926"/>
                    <a:pt x="106600" y="54585"/>
                  </a:cubicBezTo>
                  <a:lnTo>
                    <a:pt x="106600" y="52536"/>
                  </a:lnTo>
                  <a:cubicBezTo>
                    <a:pt x="106600" y="34195"/>
                    <a:pt x="96714" y="17090"/>
                    <a:pt x="80844" y="7919"/>
                  </a:cubicBezTo>
                  <a:lnTo>
                    <a:pt x="79056" y="6879"/>
                  </a:lnTo>
                  <a:cubicBezTo>
                    <a:pt x="71105" y="2293"/>
                    <a:pt x="62194" y="1"/>
                    <a:pt x="53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5"/>
            <p:cNvSpPr/>
            <p:nvPr/>
          </p:nvSpPr>
          <p:spPr>
            <a:xfrm>
              <a:off x="5988252" y="2322651"/>
              <a:ext cx="1680386" cy="1531514"/>
            </a:xfrm>
            <a:custGeom>
              <a:avLst/>
              <a:gdLst/>
              <a:ahLst/>
              <a:cxnLst/>
              <a:rect l="l" t="t" r="r" b="b"/>
              <a:pathLst>
                <a:path w="68357" h="62301" extrusionOk="0">
                  <a:moveTo>
                    <a:pt x="34178" y="1"/>
                  </a:moveTo>
                  <a:cubicBezTo>
                    <a:pt x="26211" y="1"/>
                    <a:pt x="18244" y="3041"/>
                    <a:pt x="12162" y="9122"/>
                  </a:cubicBezTo>
                  <a:cubicBezTo>
                    <a:pt x="0" y="21285"/>
                    <a:pt x="0" y="40992"/>
                    <a:pt x="12162" y="53154"/>
                  </a:cubicBezTo>
                  <a:cubicBezTo>
                    <a:pt x="18244" y="59251"/>
                    <a:pt x="26211" y="62300"/>
                    <a:pt x="34178" y="62300"/>
                  </a:cubicBezTo>
                  <a:cubicBezTo>
                    <a:pt x="42145" y="62300"/>
                    <a:pt x="50113" y="59251"/>
                    <a:pt x="56194" y="53154"/>
                  </a:cubicBezTo>
                  <a:cubicBezTo>
                    <a:pt x="68356" y="40992"/>
                    <a:pt x="68356" y="21285"/>
                    <a:pt x="56194" y="9122"/>
                  </a:cubicBezTo>
                  <a:cubicBezTo>
                    <a:pt x="50113" y="3041"/>
                    <a:pt x="42145" y="1"/>
                    <a:pt x="341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5"/>
            <p:cNvSpPr/>
            <p:nvPr/>
          </p:nvSpPr>
          <p:spPr>
            <a:xfrm>
              <a:off x="6432703" y="3940278"/>
              <a:ext cx="796252" cy="796227"/>
            </a:xfrm>
            <a:custGeom>
              <a:avLst/>
              <a:gdLst/>
              <a:ahLst/>
              <a:cxnLst/>
              <a:rect l="l" t="t" r="r" b="b"/>
              <a:pathLst>
                <a:path w="32391" h="32390" extrusionOk="0">
                  <a:moveTo>
                    <a:pt x="16196" y="0"/>
                  </a:moveTo>
                  <a:cubicBezTo>
                    <a:pt x="7253" y="0"/>
                    <a:pt x="1" y="7252"/>
                    <a:pt x="1" y="16195"/>
                  </a:cubicBezTo>
                  <a:cubicBezTo>
                    <a:pt x="1" y="25138"/>
                    <a:pt x="7253" y="32390"/>
                    <a:pt x="16196" y="32390"/>
                  </a:cubicBezTo>
                  <a:cubicBezTo>
                    <a:pt x="25139" y="32390"/>
                    <a:pt x="32390" y="25138"/>
                    <a:pt x="32390" y="16195"/>
                  </a:cubicBezTo>
                  <a:cubicBezTo>
                    <a:pt x="32390" y="7252"/>
                    <a:pt x="25139" y="0"/>
                    <a:pt x="161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5"/>
            <p:cNvSpPr/>
            <p:nvPr/>
          </p:nvSpPr>
          <p:spPr>
            <a:xfrm>
              <a:off x="5306333" y="2002489"/>
              <a:ext cx="796252" cy="796252"/>
            </a:xfrm>
            <a:custGeom>
              <a:avLst/>
              <a:gdLst/>
              <a:ahLst/>
              <a:cxnLst/>
              <a:rect l="l" t="t" r="r" b="b"/>
              <a:pathLst>
                <a:path w="32391" h="32391" extrusionOk="0">
                  <a:moveTo>
                    <a:pt x="16196" y="1"/>
                  </a:moveTo>
                  <a:cubicBezTo>
                    <a:pt x="7253" y="1"/>
                    <a:pt x="1" y="7253"/>
                    <a:pt x="1" y="16195"/>
                  </a:cubicBezTo>
                  <a:cubicBezTo>
                    <a:pt x="1" y="25138"/>
                    <a:pt x="7253" y="32390"/>
                    <a:pt x="16196" y="32390"/>
                  </a:cubicBezTo>
                  <a:cubicBezTo>
                    <a:pt x="25138" y="32390"/>
                    <a:pt x="32390" y="25138"/>
                    <a:pt x="32390" y="16195"/>
                  </a:cubicBezTo>
                  <a:cubicBezTo>
                    <a:pt x="32390" y="7253"/>
                    <a:pt x="25138" y="1"/>
                    <a:pt x="161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5"/>
            <p:cNvSpPr/>
            <p:nvPr/>
          </p:nvSpPr>
          <p:spPr>
            <a:xfrm>
              <a:off x="7549486" y="2002489"/>
              <a:ext cx="796252" cy="796252"/>
            </a:xfrm>
            <a:custGeom>
              <a:avLst/>
              <a:gdLst/>
              <a:ahLst/>
              <a:cxnLst/>
              <a:rect l="l" t="t" r="r" b="b"/>
              <a:pathLst>
                <a:path w="32391" h="32391" extrusionOk="0">
                  <a:moveTo>
                    <a:pt x="16196" y="1"/>
                  </a:moveTo>
                  <a:cubicBezTo>
                    <a:pt x="7253" y="1"/>
                    <a:pt x="1" y="7253"/>
                    <a:pt x="1" y="16195"/>
                  </a:cubicBezTo>
                  <a:cubicBezTo>
                    <a:pt x="1" y="25138"/>
                    <a:pt x="7253" y="32390"/>
                    <a:pt x="16196" y="32390"/>
                  </a:cubicBezTo>
                  <a:cubicBezTo>
                    <a:pt x="25139" y="32390"/>
                    <a:pt x="32390" y="25138"/>
                    <a:pt x="32390" y="16195"/>
                  </a:cubicBezTo>
                  <a:cubicBezTo>
                    <a:pt x="32390" y="7253"/>
                    <a:pt x="25139" y="1"/>
                    <a:pt x="161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5"/>
            <p:cNvSpPr/>
            <p:nvPr/>
          </p:nvSpPr>
          <p:spPr>
            <a:xfrm>
              <a:off x="5282365" y="3284761"/>
              <a:ext cx="796227" cy="796227"/>
            </a:xfrm>
            <a:custGeom>
              <a:avLst/>
              <a:gdLst/>
              <a:ahLst/>
              <a:cxnLst/>
              <a:rect l="l" t="t" r="r" b="b"/>
              <a:pathLst>
                <a:path w="32390" h="32390" extrusionOk="0">
                  <a:moveTo>
                    <a:pt x="16195" y="0"/>
                  </a:moveTo>
                  <a:cubicBezTo>
                    <a:pt x="7252" y="0"/>
                    <a:pt x="0" y="7252"/>
                    <a:pt x="0" y="16195"/>
                  </a:cubicBezTo>
                  <a:cubicBezTo>
                    <a:pt x="0" y="25138"/>
                    <a:pt x="7252" y="32389"/>
                    <a:pt x="16195" y="32389"/>
                  </a:cubicBezTo>
                  <a:cubicBezTo>
                    <a:pt x="25138" y="32389"/>
                    <a:pt x="32390" y="25138"/>
                    <a:pt x="32390" y="16195"/>
                  </a:cubicBezTo>
                  <a:cubicBezTo>
                    <a:pt x="32390" y="7252"/>
                    <a:pt x="25138" y="0"/>
                    <a:pt x="161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5"/>
            <p:cNvSpPr/>
            <p:nvPr/>
          </p:nvSpPr>
          <p:spPr>
            <a:xfrm>
              <a:off x="7573479" y="3284761"/>
              <a:ext cx="796227" cy="796227"/>
            </a:xfrm>
            <a:custGeom>
              <a:avLst/>
              <a:gdLst/>
              <a:ahLst/>
              <a:cxnLst/>
              <a:rect l="l" t="t" r="r" b="b"/>
              <a:pathLst>
                <a:path w="32390" h="32390" extrusionOk="0">
                  <a:moveTo>
                    <a:pt x="16195" y="0"/>
                  </a:moveTo>
                  <a:cubicBezTo>
                    <a:pt x="7252" y="0"/>
                    <a:pt x="0" y="7252"/>
                    <a:pt x="0" y="16195"/>
                  </a:cubicBezTo>
                  <a:cubicBezTo>
                    <a:pt x="0" y="25138"/>
                    <a:pt x="7252" y="32389"/>
                    <a:pt x="16195" y="32389"/>
                  </a:cubicBezTo>
                  <a:cubicBezTo>
                    <a:pt x="25138" y="32389"/>
                    <a:pt x="32390" y="25138"/>
                    <a:pt x="32390" y="16195"/>
                  </a:cubicBezTo>
                  <a:cubicBezTo>
                    <a:pt x="32390" y="7252"/>
                    <a:pt x="25138" y="0"/>
                    <a:pt x="161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5"/>
            <p:cNvSpPr/>
            <p:nvPr/>
          </p:nvSpPr>
          <p:spPr>
            <a:xfrm>
              <a:off x="5747613" y="1574803"/>
              <a:ext cx="625969" cy="318983"/>
            </a:xfrm>
            <a:custGeom>
              <a:avLst/>
              <a:gdLst/>
              <a:ahLst/>
              <a:cxnLst/>
              <a:rect l="l" t="t" r="r" b="b"/>
              <a:pathLst>
                <a:path w="25464" h="12976" fill="none" extrusionOk="0">
                  <a:moveTo>
                    <a:pt x="25463" y="1"/>
                  </a:moveTo>
                  <a:cubicBezTo>
                    <a:pt x="22602" y="749"/>
                    <a:pt x="19773" y="1692"/>
                    <a:pt x="17041" y="2830"/>
                  </a:cubicBezTo>
                  <a:cubicBezTo>
                    <a:pt x="14277" y="3968"/>
                    <a:pt x="11578" y="5301"/>
                    <a:pt x="8943" y="6797"/>
                  </a:cubicBezTo>
                  <a:lnTo>
                    <a:pt x="8943" y="6797"/>
                  </a:lnTo>
                  <a:cubicBezTo>
                    <a:pt x="5789" y="8651"/>
                    <a:pt x="2797" y="10700"/>
                    <a:pt x="1" y="12976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5"/>
            <p:cNvSpPr/>
            <p:nvPr/>
          </p:nvSpPr>
          <p:spPr>
            <a:xfrm>
              <a:off x="7262510" y="1566002"/>
              <a:ext cx="607581" cy="351776"/>
            </a:xfrm>
            <a:custGeom>
              <a:avLst/>
              <a:gdLst/>
              <a:ahLst/>
              <a:cxnLst/>
              <a:rect l="l" t="t" r="r" b="b"/>
              <a:pathLst>
                <a:path w="24716" h="14310" fill="none" extrusionOk="0">
                  <a:moveTo>
                    <a:pt x="24715" y="14310"/>
                  </a:moveTo>
                  <a:cubicBezTo>
                    <a:pt x="22504" y="12326"/>
                    <a:pt x="20195" y="10505"/>
                    <a:pt x="17756" y="8781"/>
                  </a:cubicBezTo>
                  <a:cubicBezTo>
                    <a:pt x="15285" y="7090"/>
                    <a:pt x="12715" y="5529"/>
                    <a:pt x="10016" y="4163"/>
                  </a:cubicBezTo>
                  <a:lnTo>
                    <a:pt x="10016" y="4163"/>
                  </a:lnTo>
                  <a:cubicBezTo>
                    <a:pt x="6764" y="2505"/>
                    <a:pt x="3415" y="1107"/>
                    <a:pt x="0" y="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5"/>
            <p:cNvSpPr/>
            <p:nvPr/>
          </p:nvSpPr>
          <p:spPr>
            <a:xfrm>
              <a:off x="7311282" y="4178483"/>
              <a:ext cx="617168" cy="334199"/>
            </a:xfrm>
            <a:custGeom>
              <a:avLst/>
              <a:gdLst/>
              <a:ahLst/>
              <a:cxnLst/>
              <a:rect l="l" t="t" r="r" b="b"/>
              <a:pathLst>
                <a:path w="25106" h="13595" fill="none" extrusionOk="0">
                  <a:moveTo>
                    <a:pt x="0" y="13594"/>
                  </a:moveTo>
                  <a:cubicBezTo>
                    <a:pt x="2829" y="12749"/>
                    <a:pt x="5593" y="11740"/>
                    <a:pt x="8325" y="10537"/>
                  </a:cubicBezTo>
                  <a:cubicBezTo>
                    <a:pt x="11057" y="9334"/>
                    <a:pt x="13723" y="7936"/>
                    <a:pt x="16325" y="6375"/>
                  </a:cubicBezTo>
                  <a:lnTo>
                    <a:pt x="16325" y="6375"/>
                  </a:lnTo>
                  <a:cubicBezTo>
                    <a:pt x="19447" y="4456"/>
                    <a:pt x="22374" y="2310"/>
                    <a:pt x="25105" y="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5"/>
            <p:cNvSpPr/>
            <p:nvPr/>
          </p:nvSpPr>
          <p:spPr>
            <a:xfrm>
              <a:off x="5763592" y="4160906"/>
              <a:ext cx="607581" cy="352562"/>
            </a:xfrm>
            <a:custGeom>
              <a:avLst/>
              <a:gdLst/>
              <a:ahLst/>
              <a:cxnLst/>
              <a:rect l="l" t="t" r="r" b="b"/>
              <a:pathLst>
                <a:path w="24716" h="14342" fill="none" extrusionOk="0">
                  <a:moveTo>
                    <a:pt x="1" y="0"/>
                  </a:moveTo>
                  <a:cubicBezTo>
                    <a:pt x="2180" y="1984"/>
                    <a:pt x="4521" y="3838"/>
                    <a:pt x="6960" y="5529"/>
                  </a:cubicBezTo>
                  <a:cubicBezTo>
                    <a:pt x="9399" y="7252"/>
                    <a:pt x="12001" y="8781"/>
                    <a:pt x="14667" y="10179"/>
                  </a:cubicBezTo>
                  <a:lnTo>
                    <a:pt x="14667" y="10179"/>
                  </a:lnTo>
                  <a:cubicBezTo>
                    <a:pt x="17952" y="11838"/>
                    <a:pt x="21301" y="13236"/>
                    <a:pt x="24716" y="14342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5"/>
            <p:cNvSpPr/>
            <p:nvPr/>
          </p:nvSpPr>
          <p:spPr>
            <a:xfrm>
              <a:off x="8363290" y="2650828"/>
              <a:ext cx="46387" cy="701904"/>
            </a:xfrm>
            <a:custGeom>
              <a:avLst/>
              <a:gdLst/>
              <a:ahLst/>
              <a:cxnLst/>
              <a:rect l="l" t="t" r="r" b="b"/>
              <a:pathLst>
                <a:path w="1887" h="28553" fill="none" extrusionOk="0">
                  <a:moveTo>
                    <a:pt x="619" y="28552"/>
                  </a:moveTo>
                  <a:cubicBezTo>
                    <a:pt x="1172" y="25658"/>
                    <a:pt x="1529" y="22699"/>
                    <a:pt x="1724" y="19739"/>
                  </a:cubicBezTo>
                  <a:cubicBezTo>
                    <a:pt x="1887" y="16748"/>
                    <a:pt x="1887" y="13756"/>
                    <a:pt x="1659" y="10731"/>
                  </a:cubicBezTo>
                  <a:lnTo>
                    <a:pt x="1659" y="10731"/>
                  </a:lnTo>
                  <a:cubicBezTo>
                    <a:pt x="1399" y="7089"/>
                    <a:pt x="846" y="3480"/>
                    <a:pt x="1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5"/>
            <p:cNvSpPr/>
            <p:nvPr/>
          </p:nvSpPr>
          <p:spPr>
            <a:xfrm>
              <a:off x="5231184" y="2650828"/>
              <a:ext cx="46412" cy="701904"/>
            </a:xfrm>
            <a:custGeom>
              <a:avLst/>
              <a:gdLst/>
              <a:ahLst/>
              <a:cxnLst/>
              <a:rect l="l" t="t" r="r" b="b"/>
              <a:pathLst>
                <a:path w="1888" h="28553" fill="none" extrusionOk="0">
                  <a:moveTo>
                    <a:pt x="1302" y="0"/>
                  </a:moveTo>
                  <a:cubicBezTo>
                    <a:pt x="716" y="2894"/>
                    <a:pt x="359" y="5854"/>
                    <a:pt x="196" y="8813"/>
                  </a:cubicBezTo>
                  <a:cubicBezTo>
                    <a:pt x="1" y="11805"/>
                    <a:pt x="33" y="14796"/>
                    <a:pt x="229" y="17821"/>
                  </a:cubicBezTo>
                  <a:lnTo>
                    <a:pt x="229" y="17821"/>
                  </a:lnTo>
                  <a:cubicBezTo>
                    <a:pt x="521" y="21463"/>
                    <a:pt x="1074" y="25073"/>
                    <a:pt x="1887" y="28552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5"/>
            <p:cNvSpPr/>
            <p:nvPr/>
          </p:nvSpPr>
          <p:spPr>
            <a:xfrm>
              <a:off x="6333175" y="1533200"/>
              <a:ext cx="81300" cy="81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5"/>
            <p:cNvSpPr/>
            <p:nvPr/>
          </p:nvSpPr>
          <p:spPr>
            <a:xfrm>
              <a:off x="7823375" y="1872750"/>
              <a:ext cx="81300" cy="81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5"/>
            <p:cNvSpPr/>
            <p:nvPr/>
          </p:nvSpPr>
          <p:spPr>
            <a:xfrm>
              <a:off x="8336300" y="3299375"/>
              <a:ext cx="81300" cy="81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5"/>
            <p:cNvSpPr/>
            <p:nvPr/>
          </p:nvSpPr>
          <p:spPr>
            <a:xfrm>
              <a:off x="7270800" y="4468375"/>
              <a:ext cx="81300" cy="81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5"/>
            <p:cNvSpPr/>
            <p:nvPr/>
          </p:nvSpPr>
          <p:spPr>
            <a:xfrm>
              <a:off x="5733325" y="4124350"/>
              <a:ext cx="81300" cy="81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5"/>
            <p:cNvSpPr/>
            <p:nvPr/>
          </p:nvSpPr>
          <p:spPr>
            <a:xfrm>
              <a:off x="5219675" y="2634150"/>
              <a:ext cx="81300" cy="81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1" name="Google Shape;1101;p2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Tecnologie utilizzate</a:t>
            </a:r>
            <a:endParaRPr dirty="0"/>
          </a:p>
        </p:txBody>
      </p:sp>
      <p:sp>
        <p:nvSpPr>
          <p:cNvPr id="1102" name="Google Shape;1102;p25"/>
          <p:cNvSpPr/>
          <p:nvPr/>
        </p:nvSpPr>
        <p:spPr>
          <a:xfrm>
            <a:off x="6432703" y="1381098"/>
            <a:ext cx="796252" cy="796227"/>
          </a:xfrm>
          <a:custGeom>
            <a:avLst/>
            <a:gdLst/>
            <a:ahLst/>
            <a:cxnLst/>
            <a:rect l="l" t="t" r="r" b="b"/>
            <a:pathLst>
              <a:path w="32391" h="32390" extrusionOk="0">
                <a:moveTo>
                  <a:pt x="16196" y="0"/>
                </a:moveTo>
                <a:cubicBezTo>
                  <a:pt x="7253" y="0"/>
                  <a:pt x="1" y="7252"/>
                  <a:pt x="1" y="16195"/>
                </a:cubicBezTo>
                <a:cubicBezTo>
                  <a:pt x="1" y="25138"/>
                  <a:pt x="7253" y="32390"/>
                  <a:pt x="16196" y="32390"/>
                </a:cubicBezTo>
                <a:cubicBezTo>
                  <a:pt x="25139" y="32390"/>
                  <a:pt x="32390" y="25138"/>
                  <a:pt x="32390" y="16195"/>
                </a:cubicBezTo>
                <a:cubicBezTo>
                  <a:pt x="32390" y="7252"/>
                  <a:pt x="25139" y="0"/>
                  <a:pt x="161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3" name="Google Shape;1103;p25"/>
          <p:cNvGrpSpPr/>
          <p:nvPr/>
        </p:nvGrpSpPr>
        <p:grpSpPr>
          <a:xfrm>
            <a:off x="457199" y="1381100"/>
            <a:ext cx="2017923" cy="937475"/>
            <a:chOff x="457200" y="1457300"/>
            <a:chExt cx="1938000" cy="937475"/>
          </a:xfrm>
        </p:grpSpPr>
        <p:sp>
          <p:nvSpPr>
            <p:cNvPr id="1104" name="Google Shape;1104;p25"/>
            <p:cNvSpPr txBox="1"/>
            <p:nvPr/>
          </p:nvSpPr>
          <p:spPr>
            <a:xfrm>
              <a:off x="457200" y="1457300"/>
              <a:ext cx="1938000" cy="260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Ethereum</a:t>
              </a:r>
              <a:endParaRPr sz="1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05" name="Google Shape;1105;p25"/>
            <p:cNvSpPr txBox="1"/>
            <p:nvPr/>
          </p:nvSpPr>
          <p:spPr>
            <a:xfrm>
              <a:off x="457200" y="1753375"/>
              <a:ext cx="1938000" cy="64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r>
                <a:rPr lang="en" sz="1200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Ethereum è la blockchain su cui è stata progettata la nostra </a:t>
              </a:r>
              <a:r>
                <a:rPr lang="it-IT" sz="1200" err="1">
                  <a:solidFill>
                    <a:schemeClr val="dk1"/>
                  </a:solidFill>
                  <a:latin typeface="Bahnschrift Light" panose="020B0502040204020203" pitchFamily="34" charset="0"/>
                  <a:ea typeface="Roboto" panose="02000000000000000000" pitchFamily="2" charset="0"/>
                  <a:cs typeface="Roboto" panose="02000000000000000000" pitchFamily="2" charset="0"/>
                  <a:sym typeface="Roboto"/>
                </a:rPr>
                <a:t>D</a:t>
              </a:r>
              <a:r>
                <a:rPr lang="it-IT" sz="1200" err="1">
                  <a:latin typeface="Bahnschrift Light" panose="020B0502040204020203" pitchFamily="34" charset="0"/>
                  <a:ea typeface="Roboto" panose="02000000000000000000" pitchFamily="2" charset="0"/>
                  <a:cs typeface="Roboto" panose="02000000000000000000" pitchFamily="2" charset="0"/>
                </a:rPr>
                <a:t>Apps</a:t>
              </a:r>
              <a:endParaRPr lang="it-IT" sz="1200">
                <a:latin typeface="Bahnschrift Light" panose="020B0502040204020203" pitchFamily="34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06" name="Google Shape;1106;p25"/>
          <p:cNvGrpSpPr/>
          <p:nvPr/>
        </p:nvGrpSpPr>
        <p:grpSpPr>
          <a:xfrm>
            <a:off x="427280" y="3777965"/>
            <a:ext cx="2032634" cy="1228312"/>
            <a:chOff x="457200" y="3876838"/>
            <a:chExt cx="1938000" cy="1151555"/>
          </a:xfrm>
        </p:grpSpPr>
        <p:sp>
          <p:nvSpPr>
            <p:cNvPr id="1107" name="Google Shape;1107;p25"/>
            <p:cNvSpPr txBox="1"/>
            <p:nvPr/>
          </p:nvSpPr>
          <p:spPr>
            <a:xfrm>
              <a:off x="457200" y="3876838"/>
              <a:ext cx="1938000" cy="260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r>
                <a:rPr lang="it-IT"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Java Script – CSS – HTML5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08" name="Google Shape;1108;p25"/>
            <p:cNvSpPr txBox="1"/>
            <p:nvPr/>
          </p:nvSpPr>
          <p:spPr>
            <a:xfrm>
              <a:off x="457200" y="4172914"/>
              <a:ext cx="1938000" cy="8554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r>
                <a:rPr lang="it-IT" sz="1200" dirty="0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Utilizzati per costruire le pagine web della nostra </a:t>
              </a:r>
              <a:r>
                <a:rPr lang="it-IT" sz="1200" dirty="0" err="1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</a:rPr>
                <a:t>DApps</a:t>
              </a:r>
              <a:endParaRPr lang="it-IT" sz="1200" dirty="0">
                <a:solidFill>
                  <a:schemeClr val="dk1"/>
                </a:solidFill>
                <a:latin typeface="Bahnschrift Light" panose="020B0502040204020203" pitchFamily="34" charset="0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09" name="Google Shape;1109;p25"/>
          <p:cNvGrpSpPr/>
          <p:nvPr/>
        </p:nvGrpSpPr>
        <p:grpSpPr>
          <a:xfrm>
            <a:off x="457199" y="2505887"/>
            <a:ext cx="2017923" cy="937469"/>
            <a:chOff x="457200" y="2667069"/>
            <a:chExt cx="1938000" cy="937469"/>
          </a:xfrm>
        </p:grpSpPr>
        <p:sp>
          <p:nvSpPr>
            <p:cNvPr id="1110" name="Google Shape;1110;p25"/>
            <p:cNvSpPr txBox="1"/>
            <p:nvPr/>
          </p:nvSpPr>
          <p:spPr>
            <a:xfrm>
              <a:off x="457200" y="2667069"/>
              <a:ext cx="1938000" cy="260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Metamask</a:t>
              </a:r>
              <a:endParaRPr sz="1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11" name="Google Shape;1111;p25"/>
            <p:cNvSpPr txBox="1"/>
            <p:nvPr/>
          </p:nvSpPr>
          <p:spPr>
            <a:xfrm>
              <a:off x="457200" y="2963138"/>
              <a:ext cx="1938000" cy="64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r>
                <a:rPr lang="en" sz="1200" dirty="0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Utilizzato per connettersi al proprio wallet</a:t>
              </a:r>
              <a:endParaRPr sz="1200" dirty="0">
                <a:solidFill>
                  <a:schemeClr val="dk1"/>
                </a:solidFill>
                <a:latin typeface="Bahnschrift Light" panose="020B0502040204020203" pitchFamily="34" charset="0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12" name="Google Shape;1112;p25"/>
          <p:cNvGrpSpPr/>
          <p:nvPr/>
        </p:nvGrpSpPr>
        <p:grpSpPr>
          <a:xfrm>
            <a:off x="2844187" y="1381100"/>
            <a:ext cx="2032409" cy="937475"/>
            <a:chOff x="2844188" y="1457300"/>
            <a:chExt cx="1938000" cy="937475"/>
          </a:xfrm>
        </p:grpSpPr>
        <p:sp>
          <p:nvSpPr>
            <p:cNvPr id="1113" name="Google Shape;1113;p25"/>
            <p:cNvSpPr txBox="1"/>
            <p:nvPr/>
          </p:nvSpPr>
          <p:spPr>
            <a:xfrm>
              <a:off x="2844188" y="1457300"/>
              <a:ext cx="1938000" cy="260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Mocha e Chai</a:t>
              </a:r>
              <a:endParaRPr sz="1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14" name="Google Shape;1114;p25"/>
            <p:cNvSpPr txBox="1"/>
            <p:nvPr/>
          </p:nvSpPr>
          <p:spPr>
            <a:xfrm>
              <a:off x="2844188" y="1753375"/>
              <a:ext cx="1938000" cy="64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pPr marL="0" lvl="0" indent="0"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Utilizzate per testare le funzionalità offerte dallo SmartContract</a:t>
              </a:r>
              <a:endParaRPr sz="1200">
                <a:solidFill>
                  <a:schemeClr val="dk1"/>
                </a:solidFill>
                <a:latin typeface="Bahnschrift Light" panose="020B0502040204020203" pitchFamily="34" charset="0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15" name="Google Shape;1115;p25"/>
          <p:cNvGrpSpPr/>
          <p:nvPr/>
        </p:nvGrpSpPr>
        <p:grpSpPr>
          <a:xfrm>
            <a:off x="2852813" y="3794550"/>
            <a:ext cx="2055920" cy="937475"/>
            <a:chOff x="2844188" y="3876838"/>
            <a:chExt cx="1938000" cy="937475"/>
          </a:xfrm>
        </p:grpSpPr>
        <p:sp>
          <p:nvSpPr>
            <p:cNvPr id="1116" name="Google Shape;1116;p25"/>
            <p:cNvSpPr txBox="1"/>
            <p:nvPr/>
          </p:nvSpPr>
          <p:spPr>
            <a:xfrm>
              <a:off x="2844188" y="3876838"/>
              <a:ext cx="1938000" cy="260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Ganache</a:t>
              </a:r>
              <a:endParaRPr sz="1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17" name="Google Shape;1117;p25"/>
            <p:cNvSpPr txBox="1"/>
            <p:nvPr/>
          </p:nvSpPr>
          <p:spPr>
            <a:xfrm>
              <a:off x="2844188" y="4172913"/>
              <a:ext cx="1938000" cy="64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r>
                <a:rPr lang="it-IT" sz="1200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Utilizzata per simulare la blockchain di </a:t>
              </a:r>
              <a:r>
                <a:rPr lang="it-IT" sz="1200" err="1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Ethereum</a:t>
              </a:r>
              <a:endParaRPr lang="it-IT" sz="1200">
                <a:solidFill>
                  <a:schemeClr val="dk1"/>
                </a:solidFill>
                <a:latin typeface="Bahnschrift Light" panose="020B0502040204020203" pitchFamily="34" charset="0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18" name="Google Shape;1118;p25"/>
          <p:cNvGrpSpPr/>
          <p:nvPr/>
        </p:nvGrpSpPr>
        <p:grpSpPr>
          <a:xfrm>
            <a:off x="2829233" y="2516687"/>
            <a:ext cx="2055920" cy="1067819"/>
            <a:chOff x="2844188" y="2667069"/>
            <a:chExt cx="1938001" cy="1067819"/>
          </a:xfrm>
        </p:grpSpPr>
        <p:sp>
          <p:nvSpPr>
            <p:cNvPr id="1119" name="Google Shape;1119;p25"/>
            <p:cNvSpPr txBox="1"/>
            <p:nvPr/>
          </p:nvSpPr>
          <p:spPr>
            <a:xfrm>
              <a:off x="2844188" y="2667069"/>
              <a:ext cx="1938000" cy="260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r>
                <a:rPr lang="en"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Solidity e OpenZeppelin</a:t>
              </a:r>
              <a:endParaRPr sz="1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20" name="Google Shape;1120;p25"/>
            <p:cNvSpPr txBox="1"/>
            <p:nvPr/>
          </p:nvSpPr>
          <p:spPr>
            <a:xfrm>
              <a:off x="2844189" y="2963137"/>
              <a:ext cx="1938000" cy="7717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r>
                <a:rPr lang="it-IT" sz="1200" err="1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Solidity</a:t>
              </a:r>
              <a:r>
                <a:rPr lang="it-IT" sz="1200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 utilizzato per scrivere Smart </a:t>
              </a:r>
              <a:r>
                <a:rPr lang="it-IT" sz="1200" err="1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Contract</a:t>
              </a:r>
              <a:r>
                <a:rPr lang="it-IT" sz="1200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, </a:t>
              </a:r>
              <a:r>
                <a:rPr lang="it-IT" sz="1200" err="1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OpenZeppelin</a:t>
              </a:r>
              <a:r>
                <a:rPr lang="it-IT" sz="1200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 implementa un access control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" name="Google Shape;1095;p25">
            <a:extLst>
              <a:ext uri="{FF2B5EF4-FFF2-40B4-BE49-F238E27FC236}">
                <a16:creationId xmlns:a16="http://schemas.microsoft.com/office/drawing/2014/main" id="{0D343B4B-086A-3463-2E1B-1B229CB4168F}"/>
              </a:ext>
            </a:extLst>
          </p:cNvPr>
          <p:cNvSpPr/>
          <p:nvPr/>
        </p:nvSpPr>
        <p:spPr>
          <a:xfrm>
            <a:off x="5696058" y="1779968"/>
            <a:ext cx="81300" cy="81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095;p25">
            <a:extLst>
              <a:ext uri="{FF2B5EF4-FFF2-40B4-BE49-F238E27FC236}">
                <a16:creationId xmlns:a16="http://schemas.microsoft.com/office/drawing/2014/main" id="{FFBD7B7D-AF22-F8D6-A1DF-223712B78F5F}"/>
              </a:ext>
            </a:extLst>
          </p:cNvPr>
          <p:cNvSpPr/>
          <p:nvPr/>
        </p:nvSpPr>
        <p:spPr>
          <a:xfrm>
            <a:off x="5239264" y="3222491"/>
            <a:ext cx="81300" cy="81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095;p25">
            <a:extLst>
              <a:ext uri="{FF2B5EF4-FFF2-40B4-BE49-F238E27FC236}">
                <a16:creationId xmlns:a16="http://schemas.microsoft.com/office/drawing/2014/main" id="{1274AB5F-F758-37B3-3CAB-DE6A93257E47}"/>
              </a:ext>
            </a:extLst>
          </p:cNvPr>
          <p:cNvSpPr/>
          <p:nvPr/>
        </p:nvSpPr>
        <p:spPr>
          <a:xfrm>
            <a:off x="6346721" y="4411063"/>
            <a:ext cx="81300" cy="81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095;p25">
            <a:extLst>
              <a:ext uri="{FF2B5EF4-FFF2-40B4-BE49-F238E27FC236}">
                <a16:creationId xmlns:a16="http://schemas.microsoft.com/office/drawing/2014/main" id="{33CFB5F5-1D8E-A3AC-748A-58D4DE1C7D43}"/>
              </a:ext>
            </a:extLst>
          </p:cNvPr>
          <p:cNvSpPr/>
          <p:nvPr/>
        </p:nvSpPr>
        <p:spPr>
          <a:xfrm>
            <a:off x="7884139" y="4069015"/>
            <a:ext cx="81300" cy="81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95;p25">
            <a:extLst>
              <a:ext uri="{FF2B5EF4-FFF2-40B4-BE49-F238E27FC236}">
                <a16:creationId xmlns:a16="http://schemas.microsoft.com/office/drawing/2014/main" id="{64616316-34DC-69A6-EA77-10EB804BC8B3}"/>
              </a:ext>
            </a:extLst>
          </p:cNvPr>
          <p:cNvSpPr/>
          <p:nvPr/>
        </p:nvSpPr>
        <p:spPr>
          <a:xfrm>
            <a:off x="8328100" y="2557950"/>
            <a:ext cx="81300" cy="81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095;p25">
            <a:extLst>
              <a:ext uri="{FF2B5EF4-FFF2-40B4-BE49-F238E27FC236}">
                <a16:creationId xmlns:a16="http://schemas.microsoft.com/office/drawing/2014/main" id="{EDEFF510-1D55-AFDF-8200-07B32FA478E0}"/>
              </a:ext>
            </a:extLst>
          </p:cNvPr>
          <p:cNvSpPr/>
          <p:nvPr/>
        </p:nvSpPr>
        <p:spPr>
          <a:xfrm>
            <a:off x="7229865" y="1452795"/>
            <a:ext cx="81300" cy="81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75735DB-83C9-B418-2AA7-E42757F9B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185" y="1433093"/>
            <a:ext cx="942494" cy="707018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C768E96-465C-1FE3-AEFD-D69BE6958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562" y="2027178"/>
            <a:ext cx="525303" cy="59022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99F80391-724E-858C-496B-5B4594D8C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3304" y="3454156"/>
            <a:ext cx="218978" cy="339780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3B307BA3-E730-FDE0-FCC0-F4382A7AE1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0670" y="3600503"/>
            <a:ext cx="298667" cy="298667"/>
          </a:xfrm>
          <a:prstGeom prst="rect">
            <a:avLst/>
          </a:prstGeom>
        </p:spPr>
      </p:pic>
      <p:pic>
        <p:nvPicPr>
          <p:cNvPr id="26" name="Immagine 25" descr="Immagine che contiene testo, kit da pronto soccorso&#10;&#10;Descrizione generata automaticamente">
            <a:extLst>
              <a:ext uri="{FF2B5EF4-FFF2-40B4-BE49-F238E27FC236}">
                <a16:creationId xmlns:a16="http://schemas.microsoft.com/office/drawing/2014/main" id="{A91BA407-BB15-4B8A-64F2-C065ECA75B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5130" y="3562997"/>
            <a:ext cx="373677" cy="373677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0F8B9E49-9403-714F-48D2-C7B40B3666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6804" y="2304673"/>
            <a:ext cx="1752139" cy="1403865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AF0B103F-C0DD-7334-146E-D0481A0882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8950" y="3277066"/>
            <a:ext cx="555217" cy="307441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DD58E45C-F261-96BB-5712-936E179295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3825" y="1987900"/>
            <a:ext cx="668300" cy="668300"/>
          </a:xfrm>
          <a:prstGeom prst="rect">
            <a:avLst/>
          </a:prstGeom>
        </p:spPr>
      </p:pic>
      <p:pic>
        <p:nvPicPr>
          <p:cNvPr id="36" name="Immagine 35" descr="Immagine che contiene testo, segnale, esterni, arresto&#10;&#10;Descrizione generata automaticamente">
            <a:extLst>
              <a:ext uri="{FF2B5EF4-FFF2-40B4-BE49-F238E27FC236}">
                <a16:creationId xmlns:a16="http://schemas.microsoft.com/office/drawing/2014/main" id="{286871E3-C256-9CA1-40EB-9A777C34E2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81636" y="4122320"/>
            <a:ext cx="346796" cy="346796"/>
          </a:xfrm>
          <a:prstGeom prst="rect">
            <a:avLst/>
          </a:prstGeom>
        </p:spPr>
      </p:pic>
      <p:pic>
        <p:nvPicPr>
          <p:cNvPr id="38" name="Immagine 3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FEA9B82-6FBA-A4C0-E416-153D6B5F44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23238" y="4135696"/>
            <a:ext cx="320044" cy="320044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A13A8DA2-AAF1-6769-F52B-3C8769D32D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04611" y="3311703"/>
            <a:ext cx="653465" cy="62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5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C77E3120-41F4-04A0-578A-337DD65B9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08278"/>
            <a:ext cx="8520600" cy="709447"/>
          </a:xfrm>
        </p:spPr>
        <p:txBody>
          <a:bodyPr/>
          <a:lstStyle/>
          <a:p>
            <a:r>
              <a:rPr lang="it-IT" sz="3600" dirty="0"/>
              <a:t>Attori del sistema</a:t>
            </a:r>
          </a:p>
        </p:txBody>
      </p:sp>
      <p:grpSp>
        <p:nvGrpSpPr>
          <p:cNvPr id="1056" name="Gruppo 1055">
            <a:extLst>
              <a:ext uri="{FF2B5EF4-FFF2-40B4-BE49-F238E27FC236}">
                <a16:creationId xmlns:a16="http://schemas.microsoft.com/office/drawing/2014/main" id="{0C166270-BD47-4508-9E4A-7FEB332DF5A3}"/>
              </a:ext>
            </a:extLst>
          </p:cNvPr>
          <p:cNvGrpSpPr/>
          <p:nvPr/>
        </p:nvGrpSpPr>
        <p:grpSpPr>
          <a:xfrm>
            <a:off x="1231088" y="1563166"/>
            <a:ext cx="7013380" cy="2267190"/>
            <a:chOff x="1207322" y="1547923"/>
            <a:chExt cx="5790969" cy="1995274"/>
          </a:xfrm>
        </p:grpSpPr>
        <p:grpSp>
          <p:nvGrpSpPr>
            <p:cNvPr id="67" name="Google Shape;2329;p38">
              <a:extLst>
                <a:ext uri="{FF2B5EF4-FFF2-40B4-BE49-F238E27FC236}">
                  <a16:creationId xmlns:a16="http://schemas.microsoft.com/office/drawing/2014/main" id="{424A064E-8518-CBB4-B4DF-FF9FD693F319}"/>
                </a:ext>
              </a:extLst>
            </p:cNvPr>
            <p:cNvGrpSpPr/>
            <p:nvPr/>
          </p:nvGrpSpPr>
          <p:grpSpPr>
            <a:xfrm>
              <a:off x="2434212" y="1547923"/>
              <a:ext cx="4564079" cy="877600"/>
              <a:chOff x="4411225" y="1540489"/>
              <a:chExt cx="4564079" cy="877600"/>
            </a:xfrm>
          </p:grpSpPr>
          <p:sp>
            <p:nvSpPr>
              <p:cNvPr id="68" name="Google Shape;2330;p38">
                <a:extLst>
                  <a:ext uri="{FF2B5EF4-FFF2-40B4-BE49-F238E27FC236}">
                    <a16:creationId xmlns:a16="http://schemas.microsoft.com/office/drawing/2014/main" id="{02C4738E-E224-DB89-7A1D-D0DA470F4074}"/>
                  </a:ext>
                </a:extLst>
              </p:cNvPr>
              <p:cNvSpPr txBox="1"/>
              <p:nvPr/>
            </p:nvSpPr>
            <p:spPr>
              <a:xfrm>
                <a:off x="4411225" y="1715025"/>
                <a:ext cx="1963500" cy="411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sz="1800" dirty="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Organizzatore elezione</a:t>
                </a:r>
              </a:p>
            </p:txBody>
          </p:sp>
          <p:sp>
            <p:nvSpPr>
              <p:cNvPr id="69" name="Google Shape;2331;p38">
                <a:extLst>
                  <a:ext uri="{FF2B5EF4-FFF2-40B4-BE49-F238E27FC236}">
                    <a16:creationId xmlns:a16="http://schemas.microsoft.com/office/drawing/2014/main" id="{51220A00-54D3-A2B7-326C-D3577705EB3C}"/>
                  </a:ext>
                </a:extLst>
              </p:cNvPr>
              <p:cNvSpPr txBox="1"/>
              <p:nvPr/>
            </p:nvSpPr>
            <p:spPr>
              <a:xfrm>
                <a:off x="6850624" y="1540489"/>
                <a:ext cx="2124680" cy="87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37150" tIns="1827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dk1"/>
                    </a:solidFill>
                    <a:latin typeface="Bahnschrift Light" panose="020B0502040204020203" pitchFamily="34" charset="0"/>
                    <a:ea typeface="Roboto"/>
                    <a:cs typeface="Roboto"/>
                    <a:sym typeface="Roboto"/>
                  </a:rPr>
                  <a:t>Rappresenta l’ente o chiunque abbia la necessità di gestire una votazione elettronica</a:t>
                </a:r>
                <a:endParaRPr dirty="0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71" name="Google Shape;2337;p38">
              <a:extLst>
                <a:ext uri="{FF2B5EF4-FFF2-40B4-BE49-F238E27FC236}">
                  <a16:creationId xmlns:a16="http://schemas.microsoft.com/office/drawing/2014/main" id="{33DE2CDB-7C45-A4FD-7901-EC766A909734}"/>
                </a:ext>
              </a:extLst>
            </p:cNvPr>
            <p:cNvGrpSpPr/>
            <p:nvPr/>
          </p:nvGrpSpPr>
          <p:grpSpPr>
            <a:xfrm>
              <a:off x="2434212" y="2780542"/>
              <a:ext cx="4564078" cy="647709"/>
              <a:chOff x="4411225" y="2773108"/>
              <a:chExt cx="4564078" cy="647709"/>
            </a:xfrm>
          </p:grpSpPr>
          <p:sp>
            <p:nvSpPr>
              <p:cNvPr id="72" name="Google Shape;2338;p38">
                <a:extLst>
                  <a:ext uri="{FF2B5EF4-FFF2-40B4-BE49-F238E27FC236}">
                    <a16:creationId xmlns:a16="http://schemas.microsoft.com/office/drawing/2014/main" id="{D9490504-E01A-736B-0CF2-DA721FCA6C85}"/>
                  </a:ext>
                </a:extLst>
              </p:cNvPr>
              <p:cNvSpPr txBox="1"/>
              <p:nvPr/>
            </p:nvSpPr>
            <p:spPr>
              <a:xfrm>
                <a:off x="4411225" y="2891013"/>
                <a:ext cx="1963500" cy="4119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Elettore</a:t>
                </a:r>
                <a:endParaRPr sz="15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74" name="Google Shape;2339;p38">
                <a:extLst>
                  <a:ext uri="{FF2B5EF4-FFF2-40B4-BE49-F238E27FC236}">
                    <a16:creationId xmlns:a16="http://schemas.microsoft.com/office/drawing/2014/main" id="{9B9C5E23-3FC2-6BA8-D8CF-CE9A0DA4C001}"/>
                  </a:ext>
                </a:extLst>
              </p:cNvPr>
              <p:cNvSpPr txBox="1"/>
              <p:nvPr/>
            </p:nvSpPr>
            <p:spPr>
              <a:xfrm>
                <a:off x="6850624" y="2773108"/>
                <a:ext cx="2124679" cy="6477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37150" tIns="18275" rIns="91425" bIns="91425" anchor="t" anchorCtr="0">
                <a:noAutofit/>
              </a:bodyPr>
              <a:lstStyle/>
              <a:p>
                <a:r>
                  <a:rPr lang="en" dirty="0">
                    <a:solidFill>
                      <a:schemeClr val="dk1"/>
                    </a:solidFill>
                    <a:latin typeface="Bahnschrift Light" panose="020B0502040204020203" pitchFamily="34" charset="0"/>
                    <a:ea typeface="Roboto"/>
                    <a:cs typeface="Roboto"/>
                    <a:sym typeface="Roboto"/>
                  </a:rPr>
                  <a:t>Rappresenta l’utente finale che deve esercitare il diritto al voto.</a:t>
                </a:r>
                <a:endParaRPr dirty="0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endParaRPr>
              </a:p>
            </p:txBody>
          </p:sp>
        </p:grpSp>
        <p:cxnSp>
          <p:nvCxnSpPr>
            <p:cNvPr id="75" name="Google Shape;2340;p38">
              <a:extLst>
                <a:ext uri="{FF2B5EF4-FFF2-40B4-BE49-F238E27FC236}">
                  <a16:creationId xmlns:a16="http://schemas.microsoft.com/office/drawing/2014/main" id="{FF871834-C6D2-44E8-E659-BEC660DA6EB9}"/>
                </a:ext>
              </a:extLst>
            </p:cNvPr>
            <p:cNvCxnSpPr>
              <a:cxnSpLocks/>
            </p:cNvCxnSpPr>
            <p:nvPr/>
          </p:nvCxnSpPr>
          <p:spPr>
            <a:xfrm>
              <a:off x="2030737" y="1928409"/>
              <a:ext cx="403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76" name="Google Shape;2341;p38">
              <a:extLst>
                <a:ext uri="{FF2B5EF4-FFF2-40B4-BE49-F238E27FC236}">
                  <a16:creationId xmlns:a16="http://schemas.microsoft.com/office/drawing/2014/main" id="{B14551D3-AFB5-CA2B-0EF9-E080533AE047}"/>
                </a:ext>
              </a:extLst>
            </p:cNvPr>
            <p:cNvCxnSpPr>
              <a:cxnSpLocks/>
            </p:cNvCxnSpPr>
            <p:nvPr/>
          </p:nvCxnSpPr>
          <p:spPr>
            <a:xfrm>
              <a:off x="2030737" y="3104397"/>
              <a:ext cx="403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77" name="Google Shape;2343;p38">
              <a:extLst>
                <a:ext uri="{FF2B5EF4-FFF2-40B4-BE49-F238E27FC236}">
                  <a16:creationId xmlns:a16="http://schemas.microsoft.com/office/drawing/2014/main" id="{3FDA584D-104A-F081-0D63-FDEDF27FF8DC}"/>
                </a:ext>
              </a:extLst>
            </p:cNvPr>
            <p:cNvCxnSpPr>
              <a:cxnSpLocks/>
            </p:cNvCxnSpPr>
            <p:nvPr/>
          </p:nvCxnSpPr>
          <p:spPr>
            <a:xfrm>
              <a:off x="4397712" y="1928409"/>
              <a:ext cx="403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79" name="Google Shape;2344;p38">
              <a:extLst>
                <a:ext uri="{FF2B5EF4-FFF2-40B4-BE49-F238E27FC236}">
                  <a16:creationId xmlns:a16="http://schemas.microsoft.com/office/drawing/2014/main" id="{3F92CA15-DD12-2567-4312-CE3E154D7B56}"/>
                </a:ext>
              </a:extLst>
            </p:cNvPr>
            <p:cNvCxnSpPr>
              <a:cxnSpLocks/>
            </p:cNvCxnSpPr>
            <p:nvPr/>
          </p:nvCxnSpPr>
          <p:spPr>
            <a:xfrm>
              <a:off x="4397712" y="3104397"/>
              <a:ext cx="403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1035" name="Google Shape;3355;p48">
              <a:extLst>
                <a:ext uri="{FF2B5EF4-FFF2-40B4-BE49-F238E27FC236}">
                  <a16:creationId xmlns:a16="http://schemas.microsoft.com/office/drawing/2014/main" id="{263E945B-779B-5A50-8647-D6A720692DE4}"/>
                </a:ext>
              </a:extLst>
            </p:cNvPr>
            <p:cNvSpPr/>
            <p:nvPr/>
          </p:nvSpPr>
          <p:spPr>
            <a:xfrm rot="10800000">
              <a:off x="1207322" y="2665597"/>
              <a:ext cx="823391" cy="877600"/>
            </a:xfrm>
            <a:prstGeom prst="ellipse">
              <a:avLst/>
            </a:prstGeom>
            <a:solidFill>
              <a:srgbClr val="FF8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3" name="Google Shape;405;p20">
            <a:extLst>
              <a:ext uri="{FF2B5EF4-FFF2-40B4-BE49-F238E27FC236}">
                <a16:creationId xmlns:a16="http://schemas.microsoft.com/office/drawing/2014/main" id="{9D46EB40-CB3B-F9CF-CEDD-0F80E5681448}"/>
              </a:ext>
            </a:extLst>
          </p:cNvPr>
          <p:cNvSpPr/>
          <p:nvPr/>
        </p:nvSpPr>
        <p:spPr>
          <a:xfrm>
            <a:off x="1230786" y="1495507"/>
            <a:ext cx="997500" cy="997200"/>
          </a:xfrm>
          <a:prstGeom prst="ellipse">
            <a:avLst/>
          </a:prstGeom>
          <a:solidFill>
            <a:srgbClr val="7B8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9" name="Google Shape;497;p20">
            <a:extLst>
              <a:ext uri="{FF2B5EF4-FFF2-40B4-BE49-F238E27FC236}">
                <a16:creationId xmlns:a16="http://schemas.microsoft.com/office/drawing/2014/main" id="{F41868E0-55FE-61DA-95F0-DD79442552C6}"/>
              </a:ext>
            </a:extLst>
          </p:cNvPr>
          <p:cNvGrpSpPr/>
          <p:nvPr/>
        </p:nvGrpSpPr>
        <p:grpSpPr>
          <a:xfrm>
            <a:off x="1465331" y="1683696"/>
            <a:ext cx="548621" cy="548621"/>
            <a:chOff x="681639" y="1683739"/>
            <a:chExt cx="548621" cy="548621"/>
          </a:xfrm>
        </p:grpSpPr>
        <p:sp>
          <p:nvSpPr>
            <p:cNvPr id="1080" name="Google Shape;498;p20">
              <a:extLst>
                <a:ext uri="{FF2B5EF4-FFF2-40B4-BE49-F238E27FC236}">
                  <a16:creationId xmlns:a16="http://schemas.microsoft.com/office/drawing/2014/main" id="{1C2B6FD8-DCC9-7C3E-B425-4F3770125475}"/>
                </a:ext>
              </a:extLst>
            </p:cNvPr>
            <p:cNvSpPr/>
            <p:nvPr/>
          </p:nvSpPr>
          <p:spPr>
            <a:xfrm>
              <a:off x="851700" y="1873005"/>
              <a:ext cx="208499" cy="70169"/>
            </a:xfrm>
            <a:custGeom>
              <a:avLst/>
              <a:gdLst/>
              <a:ahLst/>
              <a:cxnLst/>
              <a:rect l="l" t="t" r="r" b="b"/>
              <a:pathLst>
                <a:path w="7057" h="2375" extrusionOk="0">
                  <a:moveTo>
                    <a:pt x="0" y="1"/>
                  </a:moveTo>
                  <a:lnTo>
                    <a:pt x="0" y="2374"/>
                  </a:lnTo>
                  <a:lnTo>
                    <a:pt x="7057" y="2374"/>
                  </a:lnTo>
                  <a:lnTo>
                    <a:pt x="70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499;p20">
              <a:extLst>
                <a:ext uri="{FF2B5EF4-FFF2-40B4-BE49-F238E27FC236}">
                  <a16:creationId xmlns:a16="http://schemas.microsoft.com/office/drawing/2014/main" id="{64FAEBDA-8D61-7A44-E28F-A3A1EE112996}"/>
                </a:ext>
              </a:extLst>
            </p:cNvPr>
            <p:cNvSpPr/>
            <p:nvPr/>
          </p:nvSpPr>
          <p:spPr>
            <a:xfrm>
              <a:off x="829601" y="1910468"/>
              <a:ext cx="253673" cy="83612"/>
            </a:xfrm>
            <a:custGeom>
              <a:avLst/>
              <a:gdLst/>
              <a:ahLst/>
              <a:cxnLst/>
              <a:rect l="l" t="t" r="r" b="b"/>
              <a:pathLst>
                <a:path w="8586" h="2830" extrusionOk="0">
                  <a:moveTo>
                    <a:pt x="4293" y="1"/>
                  </a:moveTo>
                  <a:lnTo>
                    <a:pt x="0" y="1367"/>
                  </a:lnTo>
                  <a:lnTo>
                    <a:pt x="0" y="2830"/>
                  </a:lnTo>
                  <a:lnTo>
                    <a:pt x="8585" y="2830"/>
                  </a:lnTo>
                  <a:lnTo>
                    <a:pt x="8585" y="1367"/>
                  </a:lnTo>
                  <a:lnTo>
                    <a:pt x="42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500;p20">
              <a:extLst>
                <a:ext uri="{FF2B5EF4-FFF2-40B4-BE49-F238E27FC236}">
                  <a16:creationId xmlns:a16="http://schemas.microsoft.com/office/drawing/2014/main" id="{E940A95B-CFCF-3374-ED68-CF403132639A}"/>
                </a:ext>
              </a:extLst>
            </p:cNvPr>
            <p:cNvSpPr/>
            <p:nvPr/>
          </p:nvSpPr>
          <p:spPr>
            <a:xfrm>
              <a:off x="956408" y="1692367"/>
              <a:ext cx="83642" cy="52886"/>
            </a:xfrm>
            <a:custGeom>
              <a:avLst/>
              <a:gdLst/>
              <a:ahLst/>
              <a:cxnLst/>
              <a:rect l="l" t="t" r="r" b="b"/>
              <a:pathLst>
                <a:path w="2831" h="1790" extrusionOk="0">
                  <a:moveTo>
                    <a:pt x="1" y="1"/>
                  </a:moveTo>
                  <a:lnTo>
                    <a:pt x="1" y="1789"/>
                  </a:lnTo>
                  <a:lnTo>
                    <a:pt x="2472" y="1789"/>
                  </a:lnTo>
                  <a:cubicBezTo>
                    <a:pt x="2667" y="1789"/>
                    <a:pt x="2830" y="1627"/>
                    <a:pt x="2830" y="1432"/>
                  </a:cubicBezTo>
                  <a:lnTo>
                    <a:pt x="2830" y="359"/>
                  </a:lnTo>
                  <a:cubicBezTo>
                    <a:pt x="2830" y="163"/>
                    <a:pt x="2667" y="1"/>
                    <a:pt x="24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501;p20">
              <a:extLst>
                <a:ext uri="{FF2B5EF4-FFF2-40B4-BE49-F238E27FC236}">
                  <a16:creationId xmlns:a16="http://schemas.microsoft.com/office/drawing/2014/main" id="{92D33346-2C99-356B-C85E-32A7E122DFDB}"/>
                </a:ext>
              </a:extLst>
            </p:cNvPr>
            <p:cNvSpPr/>
            <p:nvPr/>
          </p:nvSpPr>
          <p:spPr>
            <a:xfrm>
              <a:off x="956408" y="1692367"/>
              <a:ext cx="83642" cy="52886"/>
            </a:xfrm>
            <a:custGeom>
              <a:avLst/>
              <a:gdLst/>
              <a:ahLst/>
              <a:cxnLst/>
              <a:rect l="l" t="t" r="r" b="b"/>
              <a:pathLst>
                <a:path w="2831" h="1790" extrusionOk="0">
                  <a:moveTo>
                    <a:pt x="2082" y="1"/>
                  </a:moveTo>
                  <a:cubicBezTo>
                    <a:pt x="2082" y="781"/>
                    <a:pt x="1432" y="1432"/>
                    <a:pt x="651" y="1432"/>
                  </a:cubicBezTo>
                  <a:lnTo>
                    <a:pt x="1" y="1432"/>
                  </a:lnTo>
                  <a:lnTo>
                    <a:pt x="1" y="1789"/>
                  </a:lnTo>
                  <a:lnTo>
                    <a:pt x="2472" y="1789"/>
                  </a:lnTo>
                  <a:cubicBezTo>
                    <a:pt x="2667" y="1789"/>
                    <a:pt x="2830" y="1627"/>
                    <a:pt x="2830" y="1432"/>
                  </a:cubicBezTo>
                  <a:lnTo>
                    <a:pt x="2830" y="359"/>
                  </a:lnTo>
                  <a:cubicBezTo>
                    <a:pt x="2830" y="163"/>
                    <a:pt x="2667" y="1"/>
                    <a:pt x="2472" y="1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502;p20">
              <a:extLst>
                <a:ext uri="{FF2B5EF4-FFF2-40B4-BE49-F238E27FC236}">
                  <a16:creationId xmlns:a16="http://schemas.microsoft.com/office/drawing/2014/main" id="{F13CFB85-03FF-C00A-63D9-13DAC1CCD4F5}"/>
                </a:ext>
              </a:extLst>
            </p:cNvPr>
            <p:cNvSpPr/>
            <p:nvPr/>
          </p:nvSpPr>
          <p:spPr>
            <a:xfrm>
              <a:off x="947781" y="1683739"/>
              <a:ext cx="16338" cy="97055"/>
            </a:xfrm>
            <a:custGeom>
              <a:avLst/>
              <a:gdLst/>
              <a:ahLst/>
              <a:cxnLst/>
              <a:rect l="l" t="t" r="r" b="b"/>
              <a:pathLst>
                <a:path w="553" h="3285" extrusionOk="0">
                  <a:moveTo>
                    <a:pt x="293" y="0"/>
                  </a:moveTo>
                  <a:cubicBezTo>
                    <a:pt x="130" y="0"/>
                    <a:pt x="0" y="130"/>
                    <a:pt x="0" y="260"/>
                  </a:cubicBezTo>
                  <a:lnTo>
                    <a:pt x="0" y="3024"/>
                  </a:lnTo>
                  <a:cubicBezTo>
                    <a:pt x="0" y="3155"/>
                    <a:pt x="130" y="3285"/>
                    <a:pt x="293" y="3285"/>
                  </a:cubicBezTo>
                  <a:cubicBezTo>
                    <a:pt x="423" y="3285"/>
                    <a:pt x="553" y="3155"/>
                    <a:pt x="553" y="3024"/>
                  </a:cubicBezTo>
                  <a:lnTo>
                    <a:pt x="553" y="260"/>
                  </a:lnTo>
                  <a:cubicBezTo>
                    <a:pt x="553" y="130"/>
                    <a:pt x="423" y="0"/>
                    <a:pt x="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503;p20">
              <a:extLst>
                <a:ext uri="{FF2B5EF4-FFF2-40B4-BE49-F238E27FC236}">
                  <a16:creationId xmlns:a16="http://schemas.microsoft.com/office/drawing/2014/main" id="{C6596C99-3016-143A-621E-35290F7ED006}"/>
                </a:ext>
              </a:extLst>
            </p:cNvPr>
            <p:cNvSpPr/>
            <p:nvPr/>
          </p:nvSpPr>
          <p:spPr>
            <a:xfrm>
              <a:off x="705660" y="1994051"/>
              <a:ext cx="500581" cy="229683"/>
            </a:xfrm>
            <a:custGeom>
              <a:avLst/>
              <a:gdLst/>
              <a:ahLst/>
              <a:cxnLst/>
              <a:rect l="l" t="t" r="r" b="b"/>
              <a:pathLst>
                <a:path w="16943" h="7774" extrusionOk="0">
                  <a:moveTo>
                    <a:pt x="0" y="1"/>
                  </a:moveTo>
                  <a:lnTo>
                    <a:pt x="0" y="7773"/>
                  </a:lnTo>
                  <a:lnTo>
                    <a:pt x="16943" y="7773"/>
                  </a:lnTo>
                  <a:lnTo>
                    <a:pt x="169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504;p20">
              <a:extLst>
                <a:ext uri="{FF2B5EF4-FFF2-40B4-BE49-F238E27FC236}">
                  <a16:creationId xmlns:a16="http://schemas.microsoft.com/office/drawing/2014/main" id="{C49032ED-ED45-2877-F4BA-64993E46C906}"/>
                </a:ext>
              </a:extLst>
            </p:cNvPr>
            <p:cNvSpPr/>
            <p:nvPr/>
          </p:nvSpPr>
          <p:spPr>
            <a:xfrm>
              <a:off x="1077483" y="2073822"/>
              <a:ext cx="128757" cy="16338"/>
            </a:xfrm>
            <a:custGeom>
              <a:avLst/>
              <a:gdLst/>
              <a:ahLst/>
              <a:cxnLst/>
              <a:rect l="l" t="t" r="r" b="b"/>
              <a:pathLst>
                <a:path w="4358" h="553" extrusionOk="0">
                  <a:moveTo>
                    <a:pt x="260" y="0"/>
                  </a:moveTo>
                  <a:cubicBezTo>
                    <a:pt x="130" y="0"/>
                    <a:pt x="0" y="130"/>
                    <a:pt x="0" y="260"/>
                  </a:cubicBezTo>
                  <a:cubicBezTo>
                    <a:pt x="0" y="423"/>
                    <a:pt x="130" y="553"/>
                    <a:pt x="260" y="553"/>
                  </a:cubicBezTo>
                  <a:lnTo>
                    <a:pt x="4358" y="553"/>
                  </a:lnTo>
                  <a:lnTo>
                    <a:pt x="43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505;p20">
              <a:extLst>
                <a:ext uri="{FF2B5EF4-FFF2-40B4-BE49-F238E27FC236}">
                  <a16:creationId xmlns:a16="http://schemas.microsoft.com/office/drawing/2014/main" id="{42D88E76-9C71-0251-1361-395FE72E4B3B}"/>
                </a:ext>
              </a:extLst>
            </p:cNvPr>
            <p:cNvSpPr/>
            <p:nvPr/>
          </p:nvSpPr>
          <p:spPr>
            <a:xfrm>
              <a:off x="706605" y="2073822"/>
              <a:ext cx="128787" cy="16338"/>
            </a:xfrm>
            <a:custGeom>
              <a:avLst/>
              <a:gdLst/>
              <a:ahLst/>
              <a:cxnLst/>
              <a:rect l="l" t="t" r="r" b="b"/>
              <a:pathLst>
                <a:path w="4359" h="553" extrusionOk="0">
                  <a:moveTo>
                    <a:pt x="1" y="0"/>
                  </a:moveTo>
                  <a:lnTo>
                    <a:pt x="1" y="553"/>
                  </a:lnTo>
                  <a:lnTo>
                    <a:pt x="4066" y="553"/>
                  </a:lnTo>
                  <a:cubicBezTo>
                    <a:pt x="4228" y="553"/>
                    <a:pt x="4358" y="423"/>
                    <a:pt x="4358" y="260"/>
                  </a:cubicBezTo>
                  <a:cubicBezTo>
                    <a:pt x="4358" y="130"/>
                    <a:pt x="4228" y="0"/>
                    <a:pt x="40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506;p20">
              <a:extLst>
                <a:ext uri="{FF2B5EF4-FFF2-40B4-BE49-F238E27FC236}">
                  <a16:creationId xmlns:a16="http://schemas.microsoft.com/office/drawing/2014/main" id="{406FA5FD-498D-3D5B-9402-F584F1299DD0}"/>
                </a:ext>
              </a:extLst>
            </p:cNvPr>
            <p:cNvSpPr/>
            <p:nvPr/>
          </p:nvSpPr>
          <p:spPr>
            <a:xfrm>
              <a:off x="803660" y="1902550"/>
              <a:ext cx="304579" cy="61985"/>
            </a:xfrm>
            <a:custGeom>
              <a:avLst/>
              <a:gdLst/>
              <a:ahLst/>
              <a:cxnLst/>
              <a:rect l="l" t="t" r="r" b="b"/>
              <a:pathLst>
                <a:path w="10309" h="2098" extrusionOk="0">
                  <a:moveTo>
                    <a:pt x="5171" y="0"/>
                  </a:moveTo>
                  <a:cubicBezTo>
                    <a:pt x="4984" y="0"/>
                    <a:pt x="4797" y="25"/>
                    <a:pt x="4618" y="74"/>
                  </a:cubicBezTo>
                  <a:lnTo>
                    <a:pt x="228" y="1570"/>
                  </a:lnTo>
                  <a:cubicBezTo>
                    <a:pt x="98" y="1602"/>
                    <a:pt x="0" y="1765"/>
                    <a:pt x="65" y="1895"/>
                  </a:cubicBezTo>
                  <a:cubicBezTo>
                    <a:pt x="92" y="2030"/>
                    <a:pt x="210" y="2098"/>
                    <a:pt x="342" y="2098"/>
                  </a:cubicBezTo>
                  <a:cubicBezTo>
                    <a:pt x="369" y="2098"/>
                    <a:pt x="396" y="2095"/>
                    <a:pt x="423" y="2090"/>
                  </a:cubicBezTo>
                  <a:lnTo>
                    <a:pt x="4781" y="594"/>
                  </a:lnTo>
                  <a:cubicBezTo>
                    <a:pt x="4911" y="561"/>
                    <a:pt x="5041" y="545"/>
                    <a:pt x="5167" y="545"/>
                  </a:cubicBezTo>
                  <a:cubicBezTo>
                    <a:pt x="5293" y="545"/>
                    <a:pt x="5415" y="561"/>
                    <a:pt x="5529" y="594"/>
                  </a:cubicBezTo>
                  <a:lnTo>
                    <a:pt x="9919" y="2057"/>
                  </a:lnTo>
                  <a:cubicBezTo>
                    <a:pt x="9951" y="2090"/>
                    <a:pt x="9984" y="2090"/>
                    <a:pt x="10016" y="2090"/>
                  </a:cubicBezTo>
                  <a:cubicBezTo>
                    <a:pt x="10114" y="2090"/>
                    <a:pt x="10211" y="2025"/>
                    <a:pt x="10244" y="1895"/>
                  </a:cubicBezTo>
                  <a:cubicBezTo>
                    <a:pt x="10309" y="1765"/>
                    <a:pt x="10244" y="1602"/>
                    <a:pt x="10081" y="1570"/>
                  </a:cubicBezTo>
                  <a:lnTo>
                    <a:pt x="5724" y="74"/>
                  </a:lnTo>
                  <a:cubicBezTo>
                    <a:pt x="5545" y="25"/>
                    <a:pt x="5358" y="0"/>
                    <a:pt x="51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507;p20">
              <a:extLst>
                <a:ext uri="{FF2B5EF4-FFF2-40B4-BE49-F238E27FC236}">
                  <a16:creationId xmlns:a16="http://schemas.microsoft.com/office/drawing/2014/main" id="{C1E73B67-52F2-8147-2ECD-33D820DB9A19}"/>
                </a:ext>
              </a:extLst>
            </p:cNvPr>
            <p:cNvSpPr/>
            <p:nvPr/>
          </p:nvSpPr>
          <p:spPr>
            <a:xfrm>
              <a:off x="800765" y="1994051"/>
              <a:ext cx="311316" cy="40388"/>
            </a:xfrm>
            <a:custGeom>
              <a:avLst/>
              <a:gdLst/>
              <a:ahLst/>
              <a:cxnLst/>
              <a:rect l="l" t="t" r="r" b="b"/>
              <a:pathLst>
                <a:path w="10537" h="1367" extrusionOk="0">
                  <a:moveTo>
                    <a:pt x="1" y="1"/>
                  </a:moveTo>
                  <a:lnTo>
                    <a:pt x="1" y="814"/>
                  </a:lnTo>
                  <a:cubicBezTo>
                    <a:pt x="1" y="1139"/>
                    <a:pt x="228" y="1367"/>
                    <a:pt x="553" y="1367"/>
                  </a:cubicBezTo>
                  <a:lnTo>
                    <a:pt x="9984" y="1367"/>
                  </a:lnTo>
                  <a:cubicBezTo>
                    <a:pt x="10277" y="1367"/>
                    <a:pt x="10537" y="1139"/>
                    <a:pt x="10537" y="814"/>
                  </a:cubicBezTo>
                  <a:lnTo>
                    <a:pt x="105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508;p20">
              <a:extLst>
                <a:ext uri="{FF2B5EF4-FFF2-40B4-BE49-F238E27FC236}">
                  <a16:creationId xmlns:a16="http://schemas.microsoft.com/office/drawing/2014/main" id="{CC8E08C3-0248-212D-714E-89AA75EEEA17}"/>
                </a:ext>
              </a:extLst>
            </p:cNvPr>
            <p:cNvSpPr/>
            <p:nvPr/>
          </p:nvSpPr>
          <p:spPr>
            <a:xfrm>
              <a:off x="826705" y="2034409"/>
              <a:ext cx="49990" cy="189324"/>
            </a:xfrm>
            <a:custGeom>
              <a:avLst/>
              <a:gdLst/>
              <a:ahLst/>
              <a:cxnLst/>
              <a:rect l="l" t="t" r="r" b="b"/>
              <a:pathLst>
                <a:path w="1692" h="6408" extrusionOk="0">
                  <a:moveTo>
                    <a:pt x="1" y="1"/>
                  </a:moveTo>
                  <a:lnTo>
                    <a:pt x="1" y="6407"/>
                  </a:lnTo>
                  <a:lnTo>
                    <a:pt x="1692" y="6407"/>
                  </a:lnTo>
                  <a:lnTo>
                    <a:pt x="16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509;p20">
              <a:extLst>
                <a:ext uri="{FF2B5EF4-FFF2-40B4-BE49-F238E27FC236}">
                  <a16:creationId xmlns:a16="http://schemas.microsoft.com/office/drawing/2014/main" id="{64EA7AAA-7496-BE1E-A4C1-095C6CFC79DC}"/>
                </a:ext>
              </a:extLst>
            </p:cNvPr>
            <p:cNvSpPr/>
            <p:nvPr/>
          </p:nvSpPr>
          <p:spPr>
            <a:xfrm>
              <a:off x="1036150" y="2034409"/>
              <a:ext cx="49045" cy="189324"/>
            </a:xfrm>
            <a:custGeom>
              <a:avLst/>
              <a:gdLst/>
              <a:ahLst/>
              <a:cxnLst/>
              <a:rect l="l" t="t" r="r" b="b"/>
              <a:pathLst>
                <a:path w="1660" h="6408" extrusionOk="0">
                  <a:moveTo>
                    <a:pt x="1" y="1"/>
                  </a:moveTo>
                  <a:lnTo>
                    <a:pt x="1" y="6407"/>
                  </a:lnTo>
                  <a:lnTo>
                    <a:pt x="1659" y="6407"/>
                  </a:lnTo>
                  <a:lnTo>
                    <a:pt x="16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510;p20">
              <a:extLst>
                <a:ext uri="{FF2B5EF4-FFF2-40B4-BE49-F238E27FC236}">
                  <a16:creationId xmlns:a16="http://schemas.microsoft.com/office/drawing/2014/main" id="{5B323D76-E41F-4BB1-11E5-EFD956C06446}"/>
                </a:ext>
              </a:extLst>
            </p:cNvPr>
            <p:cNvSpPr/>
            <p:nvPr/>
          </p:nvSpPr>
          <p:spPr>
            <a:xfrm>
              <a:off x="928547" y="2034409"/>
              <a:ext cx="49990" cy="189324"/>
            </a:xfrm>
            <a:custGeom>
              <a:avLst/>
              <a:gdLst/>
              <a:ahLst/>
              <a:cxnLst/>
              <a:rect l="l" t="t" r="r" b="b"/>
              <a:pathLst>
                <a:path w="1692" h="6408" extrusionOk="0">
                  <a:moveTo>
                    <a:pt x="1" y="1"/>
                  </a:moveTo>
                  <a:lnTo>
                    <a:pt x="1" y="6407"/>
                  </a:lnTo>
                  <a:lnTo>
                    <a:pt x="1692" y="6407"/>
                  </a:lnTo>
                  <a:lnTo>
                    <a:pt x="16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511;p20">
              <a:extLst>
                <a:ext uri="{FF2B5EF4-FFF2-40B4-BE49-F238E27FC236}">
                  <a16:creationId xmlns:a16="http://schemas.microsoft.com/office/drawing/2014/main" id="{B445B24E-2027-E22F-F5C9-2792613935DA}"/>
                </a:ext>
              </a:extLst>
            </p:cNvPr>
            <p:cNvSpPr/>
            <p:nvPr/>
          </p:nvSpPr>
          <p:spPr>
            <a:xfrm>
              <a:off x="1117842" y="2112231"/>
              <a:ext cx="55751" cy="111503"/>
            </a:xfrm>
            <a:custGeom>
              <a:avLst/>
              <a:gdLst/>
              <a:ahLst/>
              <a:cxnLst/>
              <a:rect l="l" t="t" r="r" b="b"/>
              <a:pathLst>
                <a:path w="1887" h="3774" extrusionOk="0">
                  <a:moveTo>
                    <a:pt x="943" y="1"/>
                  </a:moveTo>
                  <a:cubicBezTo>
                    <a:pt x="423" y="1"/>
                    <a:pt x="0" y="456"/>
                    <a:pt x="0" y="976"/>
                  </a:cubicBezTo>
                  <a:lnTo>
                    <a:pt x="0" y="3773"/>
                  </a:lnTo>
                  <a:lnTo>
                    <a:pt x="1886" y="3773"/>
                  </a:lnTo>
                  <a:lnTo>
                    <a:pt x="1886" y="976"/>
                  </a:lnTo>
                  <a:cubicBezTo>
                    <a:pt x="1886" y="456"/>
                    <a:pt x="1463" y="1"/>
                    <a:pt x="9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512;p20">
              <a:extLst>
                <a:ext uri="{FF2B5EF4-FFF2-40B4-BE49-F238E27FC236}">
                  <a16:creationId xmlns:a16="http://schemas.microsoft.com/office/drawing/2014/main" id="{7CBBD786-A3F8-73F6-98CA-4E71867CC7FA}"/>
                </a:ext>
              </a:extLst>
            </p:cNvPr>
            <p:cNvSpPr/>
            <p:nvPr/>
          </p:nvSpPr>
          <p:spPr>
            <a:xfrm>
              <a:off x="1117842" y="2167982"/>
              <a:ext cx="56697" cy="16338"/>
            </a:xfrm>
            <a:custGeom>
              <a:avLst/>
              <a:gdLst/>
              <a:ahLst/>
              <a:cxnLst/>
              <a:rect l="l" t="t" r="r" b="b"/>
              <a:pathLst>
                <a:path w="1919" h="553" extrusionOk="0">
                  <a:moveTo>
                    <a:pt x="0" y="0"/>
                  </a:moveTo>
                  <a:lnTo>
                    <a:pt x="0" y="553"/>
                  </a:lnTo>
                  <a:lnTo>
                    <a:pt x="1919" y="553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513;p20">
              <a:extLst>
                <a:ext uri="{FF2B5EF4-FFF2-40B4-BE49-F238E27FC236}">
                  <a16:creationId xmlns:a16="http://schemas.microsoft.com/office/drawing/2014/main" id="{615130DE-F8E1-CEE8-07A6-A099CD44184F}"/>
                </a:ext>
              </a:extLst>
            </p:cNvPr>
            <p:cNvSpPr/>
            <p:nvPr/>
          </p:nvSpPr>
          <p:spPr>
            <a:xfrm>
              <a:off x="738307" y="2112231"/>
              <a:ext cx="56726" cy="111503"/>
            </a:xfrm>
            <a:custGeom>
              <a:avLst/>
              <a:gdLst/>
              <a:ahLst/>
              <a:cxnLst/>
              <a:rect l="l" t="t" r="r" b="b"/>
              <a:pathLst>
                <a:path w="1920" h="3774" extrusionOk="0">
                  <a:moveTo>
                    <a:pt x="944" y="1"/>
                  </a:moveTo>
                  <a:cubicBezTo>
                    <a:pt x="424" y="1"/>
                    <a:pt x="1" y="456"/>
                    <a:pt x="1" y="976"/>
                  </a:cubicBezTo>
                  <a:lnTo>
                    <a:pt x="1" y="3773"/>
                  </a:lnTo>
                  <a:lnTo>
                    <a:pt x="1920" y="3773"/>
                  </a:lnTo>
                  <a:lnTo>
                    <a:pt x="1920" y="976"/>
                  </a:lnTo>
                  <a:cubicBezTo>
                    <a:pt x="1920" y="456"/>
                    <a:pt x="1464" y="1"/>
                    <a:pt x="9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514;p20">
              <a:extLst>
                <a:ext uri="{FF2B5EF4-FFF2-40B4-BE49-F238E27FC236}">
                  <a16:creationId xmlns:a16="http://schemas.microsoft.com/office/drawing/2014/main" id="{34C087ED-01EE-364C-5BD5-457CC8375497}"/>
                </a:ext>
              </a:extLst>
            </p:cNvPr>
            <p:cNvSpPr/>
            <p:nvPr/>
          </p:nvSpPr>
          <p:spPr>
            <a:xfrm>
              <a:off x="738307" y="2167982"/>
              <a:ext cx="56726" cy="16338"/>
            </a:xfrm>
            <a:custGeom>
              <a:avLst/>
              <a:gdLst/>
              <a:ahLst/>
              <a:cxnLst/>
              <a:rect l="l" t="t" r="r" b="b"/>
              <a:pathLst>
                <a:path w="1920" h="553" extrusionOk="0">
                  <a:moveTo>
                    <a:pt x="1" y="0"/>
                  </a:moveTo>
                  <a:lnTo>
                    <a:pt x="1" y="553"/>
                  </a:lnTo>
                  <a:lnTo>
                    <a:pt x="1920" y="553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515;p20">
              <a:extLst>
                <a:ext uri="{FF2B5EF4-FFF2-40B4-BE49-F238E27FC236}">
                  <a16:creationId xmlns:a16="http://schemas.microsoft.com/office/drawing/2014/main" id="{0A9B9CDE-675C-AAA7-3178-C2E8963333DD}"/>
                </a:ext>
              </a:extLst>
            </p:cNvPr>
            <p:cNvSpPr/>
            <p:nvPr/>
          </p:nvSpPr>
          <p:spPr>
            <a:xfrm>
              <a:off x="851700" y="1773084"/>
              <a:ext cx="208499" cy="99951"/>
            </a:xfrm>
            <a:custGeom>
              <a:avLst/>
              <a:gdLst/>
              <a:ahLst/>
              <a:cxnLst/>
              <a:rect l="l" t="t" r="r" b="b"/>
              <a:pathLst>
                <a:path w="7057" h="3383" extrusionOk="0">
                  <a:moveTo>
                    <a:pt x="3415" y="0"/>
                  </a:moveTo>
                  <a:cubicBezTo>
                    <a:pt x="1529" y="0"/>
                    <a:pt x="0" y="1529"/>
                    <a:pt x="0" y="3383"/>
                  </a:cubicBezTo>
                  <a:lnTo>
                    <a:pt x="7057" y="3383"/>
                  </a:lnTo>
                  <a:cubicBezTo>
                    <a:pt x="7057" y="1529"/>
                    <a:pt x="5561" y="0"/>
                    <a:pt x="36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516;p20">
              <a:extLst>
                <a:ext uri="{FF2B5EF4-FFF2-40B4-BE49-F238E27FC236}">
                  <a16:creationId xmlns:a16="http://schemas.microsoft.com/office/drawing/2014/main" id="{6C3B0282-F666-7CFE-E9FB-9CD3D6AD77C1}"/>
                </a:ext>
              </a:extLst>
            </p:cNvPr>
            <p:cNvSpPr/>
            <p:nvPr/>
          </p:nvSpPr>
          <p:spPr>
            <a:xfrm>
              <a:off x="827680" y="1865323"/>
              <a:ext cx="257514" cy="16368"/>
            </a:xfrm>
            <a:custGeom>
              <a:avLst/>
              <a:gdLst/>
              <a:ahLst/>
              <a:cxnLst/>
              <a:rect l="l" t="t" r="r" b="b"/>
              <a:pathLst>
                <a:path w="8716" h="554" extrusionOk="0">
                  <a:moveTo>
                    <a:pt x="260" y="0"/>
                  </a:moveTo>
                  <a:cubicBezTo>
                    <a:pt x="130" y="0"/>
                    <a:pt x="0" y="130"/>
                    <a:pt x="0" y="261"/>
                  </a:cubicBezTo>
                  <a:cubicBezTo>
                    <a:pt x="0" y="423"/>
                    <a:pt x="130" y="553"/>
                    <a:pt x="260" y="553"/>
                  </a:cubicBezTo>
                  <a:lnTo>
                    <a:pt x="8423" y="553"/>
                  </a:lnTo>
                  <a:cubicBezTo>
                    <a:pt x="8585" y="553"/>
                    <a:pt x="8715" y="423"/>
                    <a:pt x="8715" y="261"/>
                  </a:cubicBezTo>
                  <a:cubicBezTo>
                    <a:pt x="8715" y="130"/>
                    <a:pt x="8585" y="0"/>
                    <a:pt x="84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517;p20">
              <a:extLst>
                <a:ext uri="{FF2B5EF4-FFF2-40B4-BE49-F238E27FC236}">
                  <a16:creationId xmlns:a16="http://schemas.microsoft.com/office/drawing/2014/main" id="{A4925A99-F4EB-6B26-90EE-F8B5BB68E4D4}"/>
                </a:ext>
              </a:extLst>
            </p:cNvPr>
            <p:cNvSpPr/>
            <p:nvPr/>
          </p:nvSpPr>
          <p:spPr>
            <a:xfrm>
              <a:off x="681639" y="2215993"/>
              <a:ext cx="548621" cy="16368"/>
            </a:xfrm>
            <a:custGeom>
              <a:avLst/>
              <a:gdLst/>
              <a:ahLst/>
              <a:cxnLst/>
              <a:rect l="l" t="t" r="r" b="b"/>
              <a:pathLst>
                <a:path w="18569" h="554" extrusionOk="0">
                  <a:moveTo>
                    <a:pt x="293" y="1"/>
                  </a:moveTo>
                  <a:cubicBezTo>
                    <a:pt x="130" y="1"/>
                    <a:pt x="0" y="131"/>
                    <a:pt x="0" y="261"/>
                  </a:cubicBezTo>
                  <a:cubicBezTo>
                    <a:pt x="0" y="424"/>
                    <a:pt x="130" y="554"/>
                    <a:pt x="293" y="554"/>
                  </a:cubicBezTo>
                  <a:lnTo>
                    <a:pt x="18309" y="554"/>
                  </a:lnTo>
                  <a:cubicBezTo>
                    <a:pt x="18439" y="554"/>
                    <a:pt x="18569" y="424"/>
                    <a:pt x="18569" y="261"/>
                  </a:cubicBezTo>
                  <a:cubicBezTo>
                    <a:pt x="18569" y="131"/>
                    <a:pt x="18439" y="1"/>
                    <a:pt x="183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518;p20">
              <a:extLst>
                <a:ext uri="{FF2B5EF4-FFF2-40B4-BE49-F238E27FC236}">
                  <a16:creationId xmlns:a16="http://schemas.microsoft.com/office/drawing/2014/main" id="{BF3D5774-8813-FF79-8BD8-1D1199FFEF94}"/>
                </a:ext>
              </a:extLst>
            </p:cNvPr>
            <p:cNvSpPr/>
            <p:nvPr/>
          </p:nvSpPr>
          <p:spPr>
            <a:xfrm>
              <a:off x="681639" y="1985423"/>
              <a:ext cx="548621" cy="16368"/>
            </a:xfrm>
            <a:custGeom>
              <a:avLst/>
              <a:gdLst/>
              <a:ahLst/>
              <a:cxnLst/>
              <a:rect l="l" t="t" r="r" b="b"/>
              <a:pathLst>
                <a:path w="18569" h="554" extrusionOk="0">
                  <a:moveTo>
                    <a:pt x="293" y="0"/>
                  </a:moveTo>
                  <a:cubicBezTo>
                    <a:pt x="130" y="0"/>
                    <a:pt x="0" y="130"/>
                    <a:pt x="0" y="293"/>
                  </a:cubicBezTo>
                  <a:cubicBezTo>
                    <a:pt x="0" y="423"/>
                    <a:pt x="130" y="553"/>
                    <a:pt x="293" y="553"/>
                  </a:cubicBezTo>
                  <a:lnTo>
                    <a:pt x="18309" y="553"/>
                  </a:lnTo>
                  <a:cubicBezTo>
                    <a:pt x="18439" y="553"/>
                    <a:pt x="18569" y="423"/>
                    <a:pt x="18569" y="293"/>
                  </a:cubicBezTo>
                  <a:cubicBezTo>
                    <a:pt x="18569" y="130"/>
                    <a:pt x="18439" y="0"/>
                    <a:pt x="183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3" name="Google Shape;3877;p48">
            <a:extLst>
              <a:ext uri="{FF2B5EF4-FFF2-40B4-BE49-F238E27FC236}">
                <a16:creationId xmlns:a16="http://schemas.microsoft.com/office/drawing/2014/main" id="{E78563BD-E8A8-1F3F-7DB2-BBD66F7AE8C2}"/>
              </a:ext>
            </a:extLst>
          </p:cNvPr>
          <p:cNvGrpSpPr/>
          <p:nvPr/>
        </p:nvGrpSpPr>
        <p:grpSpPr>
          <a:xfrm>
            <a:off x="1559285" y="3054406"/>
            <a:ext cx="377051" cy="506237"/>
            <a:chOff x="1254092" y="4216518"/>
            <a:chExt cx="279704" cy="365763"/>
          </a:xfrm>
        </p:grpSpPr>
        <p:sp>
          <p:nvSpPr>
            <p:cNvPr id="2114" name="Google Shape;3878;p48">
              <a:extLst>
                <a:ext uri="{FF2B5EF4-FFF2-40B4-BE49-F238E27FC236}">
                  <a16:creationId xmlns:a16="http://schemas.microsoft.com/office/drawing/2014/main" id="{04FA1650-FE76-3561-FCCA-02936746210E}"/>
                </a:ext>
              </a:extLst>
            </p:cNvPr>
            <p:cNvSpPr/>
            <p:nvPr/>
          </p:nvSpPr>
          <p:spPr>
            <a:xfrm>
              <a:off x="1261821" y="4368957"/>
              <a:ext cx="264247" cy="202431"/>
            </a:xfrm>
            <a:custGeom>
              <a:avLst/>
              <a:gdLst/>
              <a:ahLst/>
              <a:cxnLst/>
              <a:rect l="l" t="t" r="r" b="b"/>
              <a:pathLst>
                <a:path w="13334" h="10277" extrusionOk="0">
                  <a:moveTo>
                    <a:pt x="5366" y="1"/>
                  </a:moveTo>
                  <a:lnTo>
                    <a:pt x="5366" y="1139"/>
                  </a:lnTo>
                  <a:cubicBezTo>
                    <a:pt x="5366" y="1562"/>
                    <a:pt x="5106" y="1919"/>
                    <a:pt x="4683" y="2017"/>
                  </a:cubicBezTo>
                  <a:lnTo>
                    <a:pt x="2700" y="2602"/>
                  </a:lnTo>
                  <a:cubicBezTo>
                    <a:pt x="1139" y="2895"/>
                    <a:pt x="1" y="4261"/>
                    <a:pt x="1" y="5854"/>
                  </a:cubicBezTo>
                  <a:lnTo>
                    <a:pt x="1" y="10277"/>
                  </a:lnTo>
                  <a:lnTo>
                    <a:pt x="13334" y="10277"/>
                  </a:lnTo>
                  <a:lnTo>
                    <a:pt x="13334" y="5854"/>
                  </a:lnTo>
                  <a:cubicBezTo>
                    <a:pt x="13334" y="4261"/>
                    <a:pt x="12228" y="2895"/>
                    <a:pt x="10667" y="2602"/>
                  </a:cubicBezTo>
                  <a:lnTo>
                    <a:pt x="8651" y="2049"/>
                  </a:lnTo>
                  <a:cubicBezTo>
                    <a:pt x="8228" y="1919"/>
                    <a:pt x="7968" y="1562"/>
                    <a:pt x="7968" y="1139"/>
                  </a:cubicBezTo>
                  <a:lnTo>
                    <a:pt x="7968" y="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3879;p48">
              <a:extLst>
                <a:ext uri="{FF2B5EF4-FFF2-40B4-BE49-F238E27FC236}">
                  <a16:creationId xmlns:a16="http://schemas.microsoft.com/office/drawing/2014/main" id="{5A75E860-FCA5-B0CA-A086-997BF9F30F50}"/>
                </a:ext>
              </a:extLst>
            </p:cNvPr>
            <p:cNvSpPr/>
            <p:nvPr/>
          </p:nvSpPr>
          <p:spPr>
            <a:xfrm>
              <a:off x="1471926" y="4472094"/>
              <a:ext cx="10959" cy="30117"/>
            </a:xfrm>
            <a:custGeom>
              <a:avLst/>
              <a:gdLst/>
              <a:ahLst/>
              <a:cxnLst/>
              <a:rect l="l" t="t" r="r" b="b"/>
              <a:pathLst>
                <a:path w="553" h="1529" extrusionOk="0">
                  <a:moveTo>
                    <a:pt x="260" y="0"/>
                  </a:moveTo>
                  <a:cubicBezTo>
                    <a:pt x="98" y="0"/>
                    <a:pt x="0" y="98"/>
                    <a:pt x="0" y="260"/>
                  </a:cubicBezTo>
                  <a:lnTo>
                    <a:pt x="0" y="1236"/>
                  </a:lnTo>
                  <a:cubicBezTo>
                    <a:pt x="0" y="1399"/>
                    <a:pt x="98" y="1529"/>
                    <a:pt x="260" y="1529"/>
                  </a:cubicBezTo>
                  <a:cubicBezTo>
                    <a:pt x="423" y="1529"/>
                    <a:pt x="553" y="1399"/>
                    <a:pt x="553" y="1236"/>
                  </a:cubicBezTo>
                  <a:lnTo>
                    <a:pt x="553" y="260"/>
                  </a:lnTo>
                  <a:cubicBezTo>
                    <a:pt x="553" y="98"/>
                    <a:pt x="423" y="0"/>
                    <a:pt x="260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3880;p48">
              <a:extLst>
                <a:ext uri="{FF2B5EF4-FFF2-40B4-BE49-F238E27FC236}">
                  <a16:creationId xmlns:a16="http://schemas.microsoft.com/office/drawing/2014/main" id="{D7164A4B-6D83-384B-14FB-4520151A7189}"/>
                </a:ext>
              </a:extLst>
            </p:cNvPr>
            <p:cNvSpPr/>
            <p:nvPr/>
          </p:nvSpPr>
          <p:spPr>
            <a:xfrm>
              <a:off x="1305003" y="4472094"/>
              <a:ext cx="10979" cy="30117"/>
            </a:xfrm>
            <a:custGeom>
              <a:avLst/>
              <a:gdLst/>
              <a:ahLst/>
              <a:cxnLst/>
              <a:rect l="l" t="t" r="r" b="b"/>
              <a:pathLst>
                <a:path w="554" h="1529" extrusionOk="0">
                  <a:moveTo>
                    <a:pt x="293" y="0"/>
                  </a:moveTo>
                  <a:cubicBezTo>
                    <a:pt x="131" y="0"/>
                    <a:pt x="0" y="98"/>
                    <a:pt x="0" y="260"/>
                  </a:cubicBezTo>
                  <a:lnTo>
                    <a:pt x="0" y="1236"/>
                  </a:lnTo>
                  <a:cubicBezTo>
                    <a:pt x="0" y="1399"/>
                    <a:pt x="131" y="1529"/>
                    <a:pt x="293" y="1529"/>
                  </a:cubicBezTo>
                  <a:cubicBezTo>
                    <a:pt x="456" y="1529"/>
                    <a:pt x="553" y="1399"/>
                    <a:pt x="553" y="1236"/>
                  </a:cubicBezTo>
                  <a:lnTo>
                    <a:pt x="553" y="260"/>
                  </a:lnTo>
                  <a:cubicBezTo>
                    <a:pt x="553" y="98"/>
                    <a:pt x="456" y="0"/>
                    <a:pt x="293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3881;p48">
              <a:extLst>
                <a:ext uri="{FF2B5EF4-FFF2-40B4-BE49-F238E27FC236}">
                  <a16:creationId xmlns:a16="http://schemas.microsoft.com/office/drawing/2014/main" id="{61B95499-F4B8-496B-29E1-79743060589E}"/>
                </a:ext>
              </a:extLst>
            </p:cNvPr>
            <p:cNvSpPr/>
            <p:nvPr/>
          </p:nvSpPr>
          <p:spPr>
            <a:xfrm>
              <a:off x="1354626" y="4368957"/>
              <a:ext cx="78636" cy="51312"/>
            </a:xfrm>
            <a:custGeom>
              <a:avLst/>
              <a:gdLst/>
              <a:ahLst/>
              <a:cxnLst/>
              <a:rect l="l" t="t" r="r" b="b"/>
              <a:pathLst>
                <a:path w="3968" h="2605" extrusionOk="0">
                  <a:moveTo>
                    <a:pt x="683" y="1"/>
                  </a:moveTo>
                  <a:lnTo>
                    <a:pt x="683" y="1139"/>
                  </a:lnTo>
                  <a:cubicBezTo>
                    <a:pt x="683" y="1562"/>
                    <a:pt x="423" y="1919"/>
                    <a:pt x="0" y="2017"/>
                  </a:cubicBezTo>
                  <a:cubicBezTo>
                    <a:pt x="282" y="2205"/>
                    <a:pt x="1017" y="2604"/>
                    <a:pt x="2030" y="2604"/>
                  </a:cubicBezTo>
                  <a:cubicBezTo>
                    <a:pt x="2068" y="2604"/>
                    <a:pt x="2107" y="2603"/>
                    <a:pt x="2147" y="2602"/>
                  </a:cubicBezTo>
                  <a:cubicBezTo>
                    <a:pt x="3025" y="2570"/>
                    <a:pt x="3675" y="2212"/>
                    <a:pt x="3968" y="2017"/>
                  </a:cubicBezTo>
                  <a:cubicBezTo>
                    <a:pt x="3545" y="1919"/>
                    <a:pt x="3285" y="1562"/>
                    <a:pt x="3285" y="1139"/>
                  </a:cubicBezTo>
                  <a:lnTo>
                    <a:pt x="3285" y="1"/>
                  </a:ln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3882;p48">
              <a:extLst>
                <a:ext uri="{FF2B5EF4-FFF2-40B4-BE49-F238E27FC236}">
                  <a16:creationId xmlns:a16="http://schemas.microsoft.com/office/drawing/2014/main" id="{FBC16FDF-CC8E-3061-D90E-B00E9C5CE452}"/>
                </a:ext>
              </a:extLst>
            </p:cNvPr>
            <p:cNvSpPr/>
            <p:nvPr/>
          </p:nvSpPr>
          <p:spPr>
            <a:xfrm>
              <a:off x="1286315" y="4496440"/>
              <a:ext cx="215258" cy="85842"/>
            </a:xfrm>
            <a:custGeom>
              <a:avLst/>
              <a:gdLst/>
              <a:ahLst/>
              <a:cxnLst/>
              <a:rect l="l" t="t" r="r" b="b"/>
              <a:pathLst>
                <a:path w="10862" h="4358" extrusionOk="0">
                  <a:moveTo>
                    <a:pt x="553" y="0"/>
                  </a:moveTo>
                  <a:cubicBezTo>
                    <a:pt x="261" y="0"/>
                    <a:pt x="0" y="260"/>
                    <a:pt x="0" y="585"/>
                  </a:cubicBezTo>
                  <a:lnTo>
                    <a:pt x="0" y="3805"/>
                  </a:lnTo>
                  <a:cubicBezTo>
                    <a:pt x="0" y="4130"/>
                    <a:pt x="261" y="4358"/>
                    <a:pt x="553" y="4358"/>
                  </a:cubicBezTo>
                  <a:lnTo>
                    <a:pt x="10309" y="4358"/>
                  </a:lnTo>
                  <a:cubicBezTo>
                    <a:pt x="10602" y="4358"/>
                    <a:pt x="10862" y="4130"/>
                    <a:pt x="10862" y="3805"/>
                  </a:cubicBezTo>
                  <a:lnTo>
                    <a:pt x="10862" y="585"/>
                  </a:lnTo>
                  <a:cubicBezTo>
                    <a:pt x="10862" y="260"/>
                    <a:pt x="10602" y="0"/>
                    <a:pt x="103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3883;p48">
              <a:extLst>
                <a:ext uri="{FF2B5EF4-FFF2-40B4-BE49-F238E27FC236}">
                  <a16:creationId xmlns:a16="http://schemas.microsoft.com/office/drawing/2014/main" id="{94C333FC-1F08-DFE3-C2BC-23C6DB210B9C}"/>
                </a:ext>
              </a:extLst>
            </p:cNvPr>
            <p:cNvSpPr/>
            <p:nvPr/>
          </p:nvSpPr>
          <p:spPr>
            <a:xfrm>
              <a:off x="1446143" y="4517575"/>
              <a:ext cx="25783" cy="44221"/>
            </a:xfrm>
            <a:custGeom>
              <a:avLst/>
              <a:gdLst/>
              <a:ahLst/>
              <a:cxnLst/>
              <a:rect l="l" t="t" r="r" b="b"/>
              <a:pathLst>
                <a:path w="1301" h="2245" extrusionOk="0">
                  <a:moveTo>
                    <a:pt x="293" y="0"/>
                  </a:moveTo>
                  <a:cubicBezTo>
                    <a:pt x="130" y="0"/>
                    <a:pt x="0" y="130"/>
                    <a:pt x="0" y="260"/>
                  </a:cubicBezTo>
                  <a:lnTo>
                    <a:pt x="0" y="1951"/>
                  </a:lnTo>
                  <a:cubicBezTo>
                    <a:pt x="0" y="2114"/>
                    <a:pt x="130" y="2244"/>
                    <a:pt x="293" y="2244"/>
                  </a:cubicBezTo>
                  <a:lnTo>
                    <a:pt x="1008" y="2244"/>
                  </a:lnTo>
                  <a:cubicBezTo>
                    <a:pt x="1171" y="2244"/>
                    <a:pt x="1301" y="2114"/>
                    <a:pt x="1301" y="1951"/>
                  </a:cubicBezTo>
                  <a:cubicBezTo>
                    <a:pt x="1301" y="1789"/>
                    <a:pt x="1171" y="1691"/>
                    <a:pt x="1008" y="1691"/>
                  </a:cubicBezTo>
                  <a:lnTo>
                    <a:pt x="586" y="1691"/>
                  </a:lnTo>
                  <a:lnTo>
                    <a:pt x="586" y="1399"/>
                  </a:lnTo>
                  <a:lnTo>
                    <a:pt x="943" y="1399"/>
                  </a:lnTo>
                  <a:cubicBezTo>
                    <a:pt x="1106" y="1399"/>
                    <a:pt x="1236" y="1268"/>
                    <a:pt x="1236" y="1106"/>
                  </a:cubicBezTo>
                  <a:cubicBezTo>
                    <a:pt x="1236" y="976"/>
                    <a:pt x="1106" y="846"/>
                    <a:pt x="943" y="846"/>
                  </a:cubicBezTo>
                  <a:lnTo>
                    <a:pt x="586" y="846"/>
                  </a:lnTo>
                  <a:lnTo>
                    <a:pt x="586" y="553"/>
                  </a:lnTo>
                  <a:lnTo>
                    <a:pt x="1008" y="553"/>
                  </a:lnTo>
                  <a:cubicBezTo>
                    <a:pt x="1171" y="553"/>
                    <a:pt x="1301" y="423"/>
                    <a:pt x="1301" y="260"/>
                  </a:cubicBezTo>
                  <a:cubicBezTo>
                    <a:pt x="1301" y="130"/>
                    <a:pt x="1171" y="0"/>
                    <a:pt x="10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3884;p48">
              <a:extLst>
                <a:ext uri="{FF2B5EF4-FFF2-40B4-BE49-F238E27FC236}">
                  <a16:creationId xmlns:a16="http://schemas.microsoft.com/office/drawing/2014/main" id="{05946E33-2B59-7367-EDB1-5063423C3B84}"/>
                </a:ext>
              </a:extLst>
            </p:cNvPr>
            <p:cNvSpPr/>
            <p:nvPr/>
          </p:nvSpPr>
          <p:spPr>
            <a:xfrm>
              <a:off x="1315308" y="4517161"/>
              <a:ext cx="36761" cy="44635"/>
            </a:xfrm>
            <a:custGeom>
              <a:avLst/>
              <a:gdLst/>
              <a:ahLst/>
              <a:cxnLst/>
              <a:rect l="l" t="t" r="r" b="b"/>
              <a:pathLst>
                <a:path w="1855" h="2266" extrusionOk="0">
                  <a:moveTo>
                    <a:pt x="334" y="1"/>
                  </a:moveTo>
                  <a:cubicBezTo>
                    <a:pt x="300" y="1"/>
                    <a:pt x="264" y="7"/>
                    <a:pt x="228" y="21"/>
                  </a:cubicBezTo>
                  <a:cubicBezTo>
                    <a:pt x="98" y="54"/>
                    <a:pt x="1" y="249"/>
                    <a:pt x="66" y="379"/>
                  </a:cubicBezTo>
                  <a:lnTo>
                    <a:pt x="651" y="2037"/>
                  </a:lnTo>
                  <a:cubicBezTo>
                    <a:pt x="684" y="2168"/>
                    <a:pt x="814" y="2265"/>
                    <a:pt x="944" y="2265"/>
                  </a:cubicBezTo>
                  <a:cubicBezTo>
                    <a:pt x="1074" y="2265"/>
                    <a:pt x="1204" y="2168"/>
                    <a:pt x="1269" y="2037"/>
                  </a:cubicBezTo>
                  <a:lnTo>
                    <a:pt x="1822" y="379"/>
                  </a:lnTo>
                  <a:cubicBezTo>
                    <a:pt x="1854" y="216"/>
                    <a:pt x="1789" y="86"/>
                    <a:pt x="1627" y="21"/>
                  </a:cubicBezTo>
                  <a:cubicBezTo>
                    <a:pt x="1605" y="16"/>
                    <a:pt x="1582" y="13"/>
                    <a:pt x="1560" y="13"/>
                  </a:cubicBezTo>
                  <a:cubicBezTo>
                    <a:pt x="1445" y="13"/>
                    <a:pt x="1323" y="81"/>
                    <a:pt x="1269" y="216"/>
                  </a:cubicBezTo>
                  <a:lnTo>
                    <a:pt x="944" y="1192"/>
                  </a:lnTo>
                  <a:lnTo>
                    <a:pt x="586" y="184"/>
                  </a:lnTo>
                  <a:cubicBezTo>
                    <a:pt x="561" y="82"/>
                    <a:pt x="456" y="1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3885;p48">
              <a:extLst>
                <a:ext uri="{FF2B5EF4-FFF2-40B4-BE49-F238E27FC236}">
                  <a16:creationId xmlns:a16="http://schemas.microsoft.com/office/drawing/2014/main" id="{E488B7F7-8583-78B4-7F62-746FDF9A528F}"/>
                </a:ext>
              </a:extLst>
            </p:cNvPr>
            <p:cNvSpPr/>
            <p:nvPr/>
          </p:nvSpPr>
          <p:spPr>
            <a:xfrm>
              <a:off x="1409402" y="4517575"/>
              <a:ext cx="29667" cy="44221"/>
            </a:xfrm>
            <a:custGeom>
              <a:avLst/>
              <a:gdLst/>
              <a:ahLst/>
              <a:cxnLst/>
              <a:rect l="l" t="t" r="r" b="b"/>
              <a:pathLst>
                <a:path w="1497" h="2245" extrusionOk="0">
                  <a:moveTo>
                    <a:pt x="261" y="0"/>
                  </a:moveTo>
                  <a:cubicBezTo>
                    <a:pt x="131" y="0"/>
                    <a:pt x="1" y="98"/>
                    <a:pt x="1" y="260"/>
                  </a:cubicBezTo>
                  <a:cubicBezTo>
                    <a:pt x="1" y="423"/>
                    <a:pt x="131" y="553"/>
                    <a:pt x="261" y="553"/>
                  </a:cubicBezTo>
                  <a:lnTo>
                    <a:pt x="456" y="553"/>
                  </a:lnTo>
                  <a:lnTo>
                    <a:pt x="456" y="1951"/>
                  </a:lnTo>
                  <a:cubicBezTo>
                    <a:pt x="456" y="2114"/>
                    <a:pt x="586" y="2244"/>
                    <a:pt x="749" y="2244"/>
                  </a:cubicBezTo>
                  <a:cubicBezTo>
                    <a:pt x="879" y="2244"/>
                    <a:pt x="1009" y="2114"/>
                    <a:pt x="1009" y="1951"/>
                  </a:cubicBezTo>
                  <a:lnTo>
                    <a:pt x="1009" y="553"/>
                  </a:lnTo>
                  <a:lnTo>
                    <a:pt x="1204" y="553"/>
                  </a:lnTo>
                  <a:cubicBezTo>
                    <a:pt x="1366" y="553"/>
                    <a:pt x="1497" y="423"/>
                    <a:pt x="1497" y="260"/>
                  </a:cubicBezTo>
                  <a:cubicBezTo>
                    <a:pt x="1497" y="98"/>
                    <a:pt x="1366" y="0"/>
                    <a:pt x="1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3886;p48">
              <a:extLst>
                <a:ext uri="{FF2B5EF4-FFF2-40B4-BE49-F238E27FC236}">
                  <a16:creationId xmlns:a16="http://schemas.microsoft.com/office/drawing/2014/main" id="{C88A862D-A5C6-9142-1E8A-7A4BB0D81AAA}"/>
                </a:ext>
              </a:extLst>
            </p:cNvPr>
            <p:cNvSpPr/>
            <p:nvPr/>
          </p:nvSpPr>
          <p:spPr>
            <a:xfrm>
              <a:off x="1359779" y="4517575"/>
              <a:ext cx="45124" cy="44221"/>
            </a:xfrm>
            <a:custGeom>
              <a:avLst/>
              <a:gdLst/>
              <a:ahLst/>
              <a:cxnLst/>
              <a:rect l="l" t="t" r="r" b="b"/>
              <a:pathLst>
                <a:path w="2277" h="2245" extrusionOk="0">
                  <a:moveTo>
                    <a:pt x="1139" y="553"/>
                  </a:moveTo>
                  <a:cubicBezTo>
                    <a:pt x="1431" y="553"/>
                    <a:pt x="1692" y="813"/>
                    <a:pt x="1692" y="1106"/>
                  </a:cubicBezTo>
                  <a:cubicBezTo>
                    <a:pt x="1692" y="1431"/>
                    <a:pt x="1464" y="1691"/>
                    <a:pt x="1139" y="1691"/>
                  </a:cubicBezTo>
                  <a:cubicBezTo>
                    <a:pt x="814" y="1691"/>
                    <a:pt x="553" y="1431"/>
                    <a:pt x="553" y="1106"/>
                  </a:cubicBezTo>
                  <a:cubicBezTo>
                    <a:pt x="553" y="813"/>
                    <a:pt x="814" y="553"/>
                    <a:pt x="1139" y="553"/>
                  </a:cubicBezTo>
                  <a:close/>
                  <a:moveTo>
                    <a:pt x="1139" y="0"/>
                  </a:moveTo>
                  <a:cubicBezTo>
                    <a:pt x="521" y="0"/>
                    <a:pt x="1" y="488"/>
                    <a:pt x="1" y="1106"/>
                  </a:cubicBezTo>
                  <a:cubicBezTo>
                    <a:pt x="1" y="1724"/>
                    <a:pt x="521" y="2244"/>
                    <a:pt x="1139" y="2244"/>
                  </a:cubicBezTo>
                  <a:cubicBezTo>
                    <a:pt x="1757" y="2244"/>
                    <a:pt x="2277" y="1724"/>
                    <a:pt x="2277" y="1106"/>
                  </a:cubicBezTo>
                  <a:cubicBezTo>
                    <a:pt x="2277" y="488"/>
                    <a:pt x="1757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3887;p48">
              <a:extLst>
                <a:ext uri="{FF2B5EF4-FFF2-40B4-BE49-F238E27FC236}">
                  <a16:creationId xmlns:a16="http://schemas.microsoft.com/office/drawing/2014/main" id="{0A63A0BD-DB9F-13B5-FEF8-B83E6614CE24}"/>
                </a:ext>
              </a:extLst>
            </p:cNvPr>
            <p:cNvSpPr/>
            <p:nvPr/>
          </p:nvSpPr>
          <p:spPr>
            <a:xfrm>
              <a:off x="1495112" y="4517575"/>
              <a:ext cx="38684" cy="64706"/>
            </a:xfrm>
            <a:custGeom>
              <a:avLst/>
              <a:gdLst/>
              <a:ahLst/>
              <a:cxnLst/>
              <a:rect l="l" t="t" r="r" b="b"/>
              <a:pathLst>
                <a:path w="1952" h="3285" extrusionOk="0">
                  <a:moveTo>
                    <a:pt x="749" y="0"/>
                  </a:moveTo>
                  <a:cubicBezTo>
                    <a:pt x="326" y="0"/>
                    <a:pt x="1" y="325"/>
                    <a:pt x="1" y="748"/>
                  </a:cubicBezTo>
                  <a:lnTo>
                    <a:pt x="1" y="2537"/>
                  </a:lnTo>
                  <a:cubicBezTo>
                    <a:pt x="1" y="2927"/>
                    <a:pt x="326" y="3285"/>
                    <a:pt x="749" y="3285"/>
                  </a:cubicBezTo>
                  <a:lnTo>
                    <a:pt x="1627" y="3285"/>
                  </a:lnTo>
                  <a:cubicBezTo>
                    <a:pt x="1822" y="3285"/>
                    <a:pt x="1952" y="3122"/>
                    <a:pt x="1952" y="2927"/>
                  </a:cubicBezTo>
                  <a:lnTo>
                    <a:pt x="1952" y="325"/>
                  </a:lnTo>
                  <a:cubicBezTo>
                    <a:pt x="1952" y="130"/>
                    <a:pt x="1822" y="0"/>
                    <a:pt x="1627" y="0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3888;p48">
              <a:extLst>
                <a:ext uri="{FF2B5EF4-FFF2-40B4-BE49-F238E27FC236}">
                  <a16:creationId xmlns:a16="http://schemas.microsoft.com/office/drawing/2014/main" id="{2877A1D9-80F1-7CF6-3839-CC552BE75B3E}"/>
                </a:ext>
              </a:extLst>
            </p:cNvPr>
            <p:cNvSpPr/>
            <p:nvPr/>
          </p:nvSpPr>
          <p:spPr>
            <a:xfrm>
              <a:off x="1254092" y="4517575"/>
              <a:ext cx="38684" cy="64706"/>
            </a:xfrm>
            <a:custGeom>
              <a:avLst/>
              <a:gdLst/>
              <a:ahLst/>
              <a:cxnLst/>
              <a:rect l="l" t="t" r="r" b="b"/>
              <a:pathLst>
                <a:path w="1952" h="3285" extrusionOk="0">
                  <a:moveTo>
                    <a:pt x="326" y="0"/>
                  </a:moveTo>
                  <a:cubicBezTo>
                    <a:pt x="130" y="0"/>
                    <a:pt x="0" y="130"/>
                    <a:pt x="0" y="325"/>
                  </a:cubicBezTo>
                  <a:lnTo>
                    <a:pt x="0" y="2927"/>
                  </a:lnTo>
                  <a:cubicBezTo>
                    <a:pt x="0" y="3122"/>
                    <a:pt x="130" y="3285"/>
                    <a:pt x="326" y="3285"/>
                  </a:cubicBezTo>
                  <a:lnTo>
                    <a:pt x="1204" y="3285"/>
                  </a:lnTo>
                  <a:cubicBezTo>
                    <a:pt x="1626" y="3285"/>
                    <a:pt x="1952" y="2927"/>
                    <a:pt x="1952" y="2537"/>
                  </a:cubicBezTo>
                  <a:lnTo>
                    <a:pt x="1952" y="748"/>
                  </a:lnTo>
                  <a:cubicBezTo>
                    <a:pt x="1952" y="325"/>
                    <a:pt x="1626" y="0"/>
                    <a:pt x="1204" y="0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3889;p48">
              <a:extLst>
                <a:ext uri="{FF2B5EF4-FFF2-40B4-BE49-F238E27FC236}">
                  <a16:creationId xmlns:a16="http://schemas.microsoft.com/office/drawing/2014/main" id="{142DEA8D-51C8-C84D-1544-D2B2E600BA6A}"/>
                </a:ext>
              </a:extLst>
            </p:cNvPr>
            <p:cNvSpPr/>
            <p:nvPr/>
          </p:nvSpPr>
          <p:spPr>
            <a:xfrm>
              <a:off x="1335284" y="4216518"/>
              <a:ext cx="117320" cy="101225"/>
            </a:xfrm>
            <a:custGeom>
              <a:avLst/>
              <a:gdLst/>
              <a:ahLst/>
              <a:cxnLst/>
              <a:rect l="l" t="t" r="r" b="b"/>
              <a:pathLst>
                <a:path w="5920" h="5139" extrusionOk="0">
                  <a:moveTo>
                    <a:pt x="1887" y="0"/>
                  </a:moveTo>
                  <a:cubicBezTo>
                    <a:pt x="846" y="0"/>
                    <a:pt x="1" y="846"/>
                    <a:pt x="1" y="1886"/>
                  </a:cubicBezTo>
                  <a:lnTo>
                    <a:pt x="1" y="5138"/>
                  </a:lnTo>
                  <a:lnTo>
                    <a:pt x="5919" y="5138"/>
                  </a:lnTo>
                  <a:lnTo>
                    <a:pt x="5919" y="1886"/>
                  </a:lnTo>
                  <a:cubicBezTo>
                    <a:pt x="5919" y="846"/>
                    <a:pt x="5074" y="0"/>
                    <a:pt x="40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3890;p48">
              <a:extLst>
                <a:ext uri="{FF2B5EF4-FFF2-40B4-BE49-F238E27FC236}">
                  <a16:creationId xmlns:a16="http://schemas.microsoft.com/office/drawing/2014/main" id="{D9C8A25F-BBFE-B7B6-C02B-B8A5B9618345}"/>
                </a:ext>
              </a:extLst>
            </p:cNvPr>
            <p:cNvSpPr/>
            <p:nvPr/>
          </p:nvSpPr>
          <p:spPr>
            <a:xfrm>
              <a:off x="1399097" y="4225481"/>
              <a:ext cx="53507" cy="92263"/>
            </a:xfrm>
            <a:custGeom>
              <a:avLst/>
              <a:gdLst/>
              <a:ahLst/>
              <a:cxnLst/>
              <a:rect l="l" t="t" r="r" b="b"/>
              <a:pathLst>
                <a:path w="2700" h="4684" extrusionOk="0">
                  <a:moveTo>
                    <a:pt x="2017" y="0"/>
                  </a:moveTo>
                  <a:cubicBezTo>
                    <a:pt x="2017" y="391"/>
                    <a:pt x="1951" y="1138"/>
                    <a:pt x="1496" y="1919"/>
                  </a:cubicBezTo>
                  <a:cubicBezTo>
                    <a:pt x="1301" y="2277"/>
                    <a:pt x="1073" y="2537"/>
                    <a:pt x="846" y="2732"/>
                  </a:cubicBezTo>
                  <a:lnTo>
                    <a:pt x="0" y="4683"/>
                  </a:lnTo>
                  <a:lnTo>
                    <a:pt x="2699" y="4683"/>
                  </a:lnTo>
                  <a:lnTo>
                    <a:pt x="2699" y="1431"/>
                  </a:lnTo>
                  <a:cubicBezTo>
                    <a:pt x="2699" y="846"/>
                    <a:pt x="2439" y="325"/>
                    <a:pt x="2017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3891;p48">
              <a:extLst>
                <a:ext uri="{FF2B5EF4-FFF2-40B4-BE49-F238E27FC236}">
                  <a16:creationId xmlns:a16="http://schemas.microsoft.com/office/drawing/2014/main" id="{BF2840C2-5D51-887C-D1D6-7C6DDC08E2F6}"/>
                </a:ext>
              </a:extLst>
            </p:cNvPr>
            <p:cNvSpPr/>
            <p:nvPr/>
          </p:nvSpPr>
          <p:spPr>
            <a:xfrm>
              <a:off x="1452584" y="4301060"/>
              <a:ext cx="21938" cy="39730"/>
            </a:xfrm>
            <a:custGeom>
              <a:avLst/>
              <a:gdLst/>
              <a:ahLst/>
              <a:cxnLst/>
              <a:rect l="l" t="t" r="r" b="b"/>
              <a:pathLst>
                <a:path w="1107" h="2017" extrusionOk="0">
                  <a:moveTo>
                    <a:pt x="0" y="1"/>
                  </a:moveTo>
                  <a:lnTo>
                    <a:pt x="0" y="2017"/>
                  </a:lnTo>
                  <a:lnTo>
                    <a:pt x="521" y="2017"/>
                  </a:lnTo>
                  <a:cubicBezTo>
                    <a:pt x="846" y="2017"/>
                    <a:pt x="1106" y="1757"/>
                    <a:pt x="1106" y="1464"/>
                  </a:cubicBezTo>
                  <a:lnTo>
                    <a:pt x="1106" y="586"/>
                  </a:lnTo>
                  <a:cubicBezTo>
                    <a:pt x="1106" y="261"/>
                    <a:pt x="846" y="1"/>
                    <a:pt x="521" y="1"/>
                  </a:cubicBezTo>
                  <a:close/>
                </a:path>
              </a:pathLst>
            </a:custGeom>
            <a:solidFill>
              <a:srgbClr val="FFB0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3892;p48">
              <a:extLst>
                <a:ext uri="{FF2B5EF4-FFF2-40B4-BE49-F238E27FC236}">
                  <a16:creationId xmlns:a16="http://schemas.microsoft.com/office/drawing/2014/main" id="{F88AEEBD-AC60-A4CA-31A1-D504EFBD999D}"/>
                </a:ext>
              </a:extLst>
            </p:cNvPr>
            <p:cNvSpPr/>
            <p:nvPr/>
          </p:nvSpPr>
          <p:spPr>
            <a:xfrm>
              <a:off x="1313386" y="4301060"/>
              <a:ext cx="21918" cy="39730"/>
            </a:xfrm>
            <a:custGeom>
              <a:avLst/>
              <a:gdLst/>
              <a:ahLst/>
              <a:cxnLst/>
              <a:rect l="l" t="t" r="r" b="b"/>
              <a:pathLst>
                <a:path w="1106" h="2017" extrusionOk="0">
                  <a:moveTo>
                    <a:pt x="586" y="1"/>
                  </a:moveTo>
                  <a:cubicBezTo>
                    <a:pt x="260" y="1"/>
                    <a:pt x="0" y="261"/>
                    <a:pt x="0" y="586"/>
                  </a:cubicBezTo>
                  <a:lnTo>
                    <a:pt x="0" y="1464"/>
                  </a:lnTo>
                  <a:cubicBezTo>
                    <a:pt x="0" y="1757"/>
                    <a:pt x="260" y="2017"/>
                    <a:pt x="586" y="2017"/>
                  </a:cubicBezTo>
                  <a:lnTo>
                    <a:pt x="1106" y="2017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FFB0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3893;p48">
              <a:extLst>
                <a:ext uri="{FF2B5EF4-FFF2-40B4-BE49-F238E27FC236}">
                  <a16:creationId xmlns:a16="http://schemas.microsoft.com/office/drawing/2014/main" id="{E738B569-D536-7016-8171-A9D969D68ADF}"/>
                </a:ext>
              </a:extLst>
            </p:cNvPr>
            <p:cNvSpPr/>
            <p:nvPr/>
          </p:nvSpPr>
          <p:spPr>
            <a:xfrm>
              <a:off x="1367508" y="4368957"/>
              <a:ext cx="59968" cy="37819"/>
            </a:xfrm>
            <a:custGeom>
              <a:avLst/>
              <a:gdLst/>
              <a:ahLst/>
              <a:cxnLst/>
              <a:rect l="l" t="t" r="r" b="b"/>
              <a:pathLst>
                <a:path w="3026" h="1920" extrusionOk="0">
                  <a:moveTo>
                    <a:pt x="33" y="1"/>
                  </a:moveTo>
                  <a:lnTo>
                    <a:pt x="33" y="1139"/>
                  </a:lnTo>
                  <a:cubicBezTo>
                    <a:pt x="33" y="1204"/>
                    <a:pt x="33" y="1301"/>
                    <a:pt x="1" y="1367"/>
                  </a:cubicBezTo>
                  <a:lnTo>
                    <a:pt x="66" y="1432"/>
                  </a:lnTo>
                  <a:cubicBezTo>
                    <a:pt x="359" y="1724"/>
                    <a:pt x="781" y="1919"/>
                    <a:pt x="1237" y="1919"/>
                  </a:cubicBezTo>
                  <a:lnTo>
                    <a:pt x="3025" y="1919"/>
                  </a:lnTo>
                  <a:cubicBezTo>
                    <a:pt x="2798" y="1724"/>
                    <a:pt x="2635" y="1464"/>
                    <a:pt x="2635" y="1139"/>
                  </a:cubicBezTo>
                  <a:lnTo>
                    <a:pt x="2635" y="1"/>
                  </a:lnTo>
                  <a:close/>
                </a:path>
              </a:pathLst>
            </a:custGeom>
            <a:solidFill>
              <a:srgbClr val="FFB0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3894;p48">
              <a:extLst>
                <a:ext uri="{FF2B5EF4-FFF2-40B4-BE49-F238E27FC236}">
                  <a16:creationId xmlns:a16="http://schemas.microsoft.com/office/drawing/2014/main" id="{C93D9486-709B-2F7C-5B29-C2701BDE3449}"/>
                </a:ext>
              </a:extLst>
            </p:cNvPr>
            <p:cNvSpPr/>
            <p:nvPr/>
          </p:nvSpPr>
          <p:spPr>
            <a:xfrm>
              <a:off x="1335284" y="4279275"/>
              <a:ext cx="117320" cy="112768"/>
            </a:xfrm>
            <a:custGeom>
              <a:avLst/>
              <a:gdLst/>
              <a:ahLst/>
              <a:cxnLst/>
              <a:rect l="l" t="t" r="r" b="b"/>
              <a:pathLst>
                <a:path w="5920" h="5725" extrusionOk="0">
                  <a:moveTo>
                    <a:pt x="4066" y="1"/>
                  </a:moveTo>
                  <a:cubicBezTo>
                    <a:pt x="3806" y="261"/>
                    <a:pt x="3188" y="781"/>
                    <a:pt x="2277" y="1042"/>
                  </a:cubicBezTo>
                  <a:cubicBezTo>
                    <a:pt x="1828" y="1187"/>
                    <a:pt x="1404" y="1235"/>
                    <a:pt x="1037" y="1235"/>
                  </a:cubicBezTo>
                  <a:cubicBezTo>
                    <a:pt x="583" y="1235"/>
                    <a:pt x="217" y="1161"/>
                    <a:pt x="1" y="1107"/>
                  </a:cubicBezTo>
                  <a:lnTo>
                    <a:pt x="1" y="3415"/>
                  </a:lnTo>
                  <a:cubicBezTo>
                    <a:pt x="1" y="4001"/>
                    <a:pt x="228" y="4521"/>
                    <a:pt x="619" y="4944"/>
                  </a:cubicBezTo>
                  <a:lnTo>
                    <a:pt x="911" y="5237"/>
                  </a:lnTo>
                  <a:cubicBezTo>
                    <a:pt x="1237" y="5529"/>
                    <a:pt x="1659" y="5724"/>
                    <a:pt x="2115" y="5724"/>
                  </a:cubicBezTo>
                  <a:lnTo>
                    <a:pt x="3806" y="5724"/>
                  </a:lnTo>
                  <a:cubicBezTo>
                    <a:pt x="4261" y="5724"/>
                    <a:pt x="4684" y="5529"/>
                    <a:pt x="4976" y="5237"/>
                  </a:cubicBezTo>
                  <a:lnTo>
                    <a:pt x="5269" y="4944"/>
                  </a:lnTo>
                  <a:cubicBezTo>
                    <a:pt x="5692" y="4521"/>
                    <a:pt x="5919" y="4001"/>
                    <a:pt x="5919" y="3415"/>
                  </a:cubicBezTo>
                  <a:lnTo>
                    <a:pt x="5919" y="1107"/>
                  </a:lnTo>
                  <a:cubicBezTo>
                    <a:pt x="5880" y="1114"/>
                    <a:pt x="5823" y="1120"/>
                    <a:pt x="5750" y="1120"/>
                  </a:cubicBezTo>
                  <a:cubicBezTo>
                    <a:pt x="5522" y="1120"/>
                    <a:pt x="5152" y="1061"/>
                    <a:pt x="4781" y="814"/>
                  </a:cubicBezTo>
                  <a:cubicBezTo>
                    <a:pt x="4326" y="521"/>
                    <a:pt x="4131" y="164"/>
                    <a:pt x="4066" y="1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4503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33"/>
          <p:cNvSpPr txBox="1">
            <a:spLocks noGrp="1"/>
          </p:cNvSpPr>
          <p:nvPr>
            <p:ph type="title"/>
          </p:nvPr>
        </p:nvSpPr>
        <p:spPr>
          <a:xfrm>
            <a:off x="457200" y="260701"/>
            <a:ext cx="82296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Requisiti funzionali</a:t>
            </a:r>
            <a:endParaRPr dirty="0"/>
          </a:p>
        </p:txBody>
      </p:sp>
      <p:graphicFrame>
        <p:nvGraphicFramePr>
          <p:cNvPr id="1935" name="Google Shape;1935;p33"/>
          <p:cNvGraphicFramePr/>
          <p:nvPr>
            <p:extLst>
              <p:ext uri="{D42A27DB-BD31-4B8C-83A1-F6EECF244321}">
                <p14:modId xmlns:p14="http://schemas.microsoft.com/office/powerpoint/2010/main" val="2146251503"/>
              </p:ext>
            </p:extLst>
          </p:nvPr>
        </p:nvGraphicFramePr>
        <p:xfrm>
          <a:off x="655320" y="883776"/>
          <a:ext cx="7970520" cy="3755002"/>
        </p:xfrm>
        <a:graphic>
          <a:graphicData uri="http://schemas.openxmlformats.org/drawingml/2006/table">
            <a:tbl>
              <a:tblPr>
                <a:noFill/>
                <a:tableStyleId>{B642B6D7-DB7F-4855-BC65-A5F0E08ADF78}</a:tableStyleId>
              </a:tblPr>
              <a:tblGrid>
                <a:gridCol w="1191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53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335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259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 dirty="0">
                          <a:solidFill>
                            <a:schemeClr val="lt1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1</a:t>
                      </a:r>
                      <a:endParaRPr sz="2300" dirty="0">
                        <a:solidFill>
                          <a:schemeClr val="l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L="87494" marR="87494" marT="87494" marB="87494" anchor="ctr">
                    <a:lnL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dirty="0">
                          <a:solidFill>
                            <a:schemeClr val="lt1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Aggiunta/eliminazione candidati</a:t>
                      </a:r>
                      <a:endParaRPr sz="1400" dirty="0">
                        <a:solidFill>
                          <a:schemeClr val="l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L="218770" marR="87494" marT="87494" marB="87494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kumimoji="0" lang="it-IT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Fira Sans Extra Condensed Medium"/>
                          <a:ea typeface="Roboto"/>
                          <a:cs typeface="Arial"/>
                          <a:sym typeface="Roboto"/>
                        </a:rPr>
                        <a:t>L'organizzatore dell'elezione deve poter aggiungere/eliminare candidati</a:t>
                      </a:r>
                      <a:endParaRPr kumimoji="0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Fira Sans Extra Condensed Medium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175011" marR="131252" marT="87494" marB="8749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59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solidFill>
                            <a:schemeClr val="lt1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2</a:t>
                      </a:r>
                      <a:endParaRPr sz="2300">
                        <a:solidFill>
                          <a:schemeClr val="l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L="87494" marR="87494" marT="87494" marB="87494" anchor="ctr">
                    <a:lnL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chemeClr val="lt1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Reset elezione</a:t>
                      </a:r>
                      <a:endParaRPr sz="1400" b="0" i="0" u="none" strike="noStrike" cap="none" dirty="0">
                        <a:solidFill>
                          <a:schemeClr val="l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L="218770" marR="87494" marT="87494" marB="87494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kumimoji="0" lang="it-IT" sz="1400" b="0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Fira Sans Extra Condensed Medium"/>
                          <a:ea typeface="Roboto"/>
                          <a:cs typeface="Arial"/>
                          <a:sym typeface="Roboto"/>
                        </a:rPr>
                        <a:t>L'organizzatore dell'elezione deve poter resettare l'elezione per poterne creare un'altra</a:t>
                      </a:r>
                    </a:p>
                  </a:txBody>
                  <a:tcPr marL="175011" marR="131252" marT="87494" marB="8749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9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solidFill>
                            <a:schemeClr val="lt1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3</a:t>
                      </a:r>
                      <a:endParaRPr sz="2300">
                        <a:solidFill>
                          <a:schemeClr val="l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L="87494" marR="87494" marT="87494" marB="87494" anchor="ctr">
                    <a:lnL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chemeClr val="lt1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Apertura/Chiusura elezione</a:t>
                      </a:r>
                    </a:p>
                  </a:txBody>
                  <a:tcPr marL="218770" marR="87494" marT="87494" marB="87494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kumimoji="0" lang="it-IT" sz="1400" b="0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Fira Sans Extra Condensed Medium"/>
                          <a:ea typeface="Roboto"/>
                          <a:cs typeface="Arial"/>
                          <a:sym typeface="Roboto"/>
                        </a:rPr>
                        <a:t>L'organizzatore dell'elezione deve poter aprire/chiudere le elezioni</a:t>
                      </a:r>
                      <a:endParaRPr kumimoji="0" sz="1400" b="0" i="0" u="none" strike="noStrike" kern="0" cap="none" spc="0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Fira Sans Extra Condensed Medium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175011" marR="131252" marT="87494" marB="8749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52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solidFill>
                            <a:schemeClr val="lt1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4</a:t>
                      </a:r>
                      <a:endParaRPr sz="2300">
                        <a:solidFill>
                          <a:schemeClr val="l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L="87494" marR="87494" marT="87494" marB="87494" anchor="ctr">
                    <a:lnL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lt1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Visualizzazione candidati</a:t>
                      </a:r>
                      <a:endParaRPr sz="1400" dirty="0">
                        <a:solidFill>
                          <a:schemeClr val="l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L="218770" marR="87494" marT="87494" marB="87494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kumimoji="0" lang="it-IT" sz="1400" b="0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Fira Sans Extra Condensed Medium"/>
                          <a:ea typeface="Roboto"/>
                          <a:cs typeface="Arial"/>
                          <a:sym typeface="Roboto"/>
                        </a:rPr>
                        <a:t>L’elettore e l’organizzatore devono poter visualizzare i candidati</a:t>
                      </a:r>
                      <a:endParaRPr kumimoji="0" sz="1400" b="0" i="0" u="none" strike="noStrike" kern="0" cap="none" spc="0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Fira Sans Extra Condensed Medium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175011" marR="131252" marT="87494" marB="8749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59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solidFill>
                            <a:schemeClr val="lt1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5</a:t>
                      </a:r>
                      <a:endParaRPr sz="2300">
                        <a:solidFill>
                          <a:schemeClr val="l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L="87494" marR="87494" marT="87494" marB="87494" anchor="ctr">
                    <a:lnL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chemeClr val="lt1"/>
                          </a:solidFill>
                          <a:latin typeface="Fira Sans Extra Condensed Medium"/>
                          <a:ea typeface="Arial"/>
                          <a:cs typeface="Arial"/>
                          <a:sym typeface="Arial"/>
                        </a:rPr>
                        <a:t>Votazione</a:t>
                      </a:r>
                      <a:endParaRPr lang="it-IT" sz="1400" b="0" i="0" u="none" strike="noStrike" cap="none" dirty="0">
                        <a:solidFill>
                          <a:schemeClr val="l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L="218770" marR="87494" marT="87494" marB="87494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kumimoji="0" lang="it-IT" sz="1400" b="0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Fira Sans Extra Condensed Medium"/>
                          <a:ea typeface="Roboto"/>
                          <a:cs typeface="Arial"/>
                          <a:sym typeface="Arial"/>
                        </a:rPr>
                        <a:t>L'elettore deve poter votare una sola volta</a:t>
                      </a:r>
                      <a:endParaRPr kumimoji="0" lang="it-IT" sz="1400" b="0" i="0" u="none" strike="noStrike" kern="0" cap="none" spc="0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Fira Sans Extra Condensed Medium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5011" marR="131252" marT="87494" marB="8749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59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300">
                          <a:solidFill>
                            <a:schemeClr val="lt1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6</a:t>
                      </a:r>
                      <a:endParaRPr sz="2300">
                        <a:solidFill>
                          <a:schemeClr val="l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L="87494" marR="87494" marT="87494" marB="87494" anchor="ctr">
                    <a:lnL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3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it-IT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Fira Sans Extra Condensed Medium"/>
                          <a:ea typeface="Arial"/>
                          <a:cs typeface="Arial"/>
                          <a:sym typeface="Arial"/>
                        </a:rPr>
                        <a:t>Visualizzazione risultati dell’elezione</a:t>
                      </a:r>
                      <a:endParaRPr kumimoji="0" lang="it-IT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L="218770" marR="87494" marT="87494" marB="87494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3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it-IT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Fira Sans Extra Condensed Medium"/>
                          <a:ea typeface="Arial"/>
                          <a:cs typeface="Arial"/>
                          <a:sym typeface="Arial"/>
                        </a:rPr>
                        <a:t>Visualizzazione risultati dell’elezione</a:t>
                      </a:r>
                      <a:endParaRPr kumimoji="0" lang="it-IT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L="175011" marR="131252" marT="87494" marB="87494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083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232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4" name="Google Shape;2874;p4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Requisiti non funzionali</a:t>
            </a:r>
            <a:endParaRPr dirty="0"/>
          </a:p>
        </p:txBody>
      </p:sp>
      <p:grpSp>
        <p:nvGrpSpPr>
          <p:cNvPr id="2875" name="Google Shape;2875;p43"/>
          <p:cNvGrpSpPr/>
          <p:nvPr/>
        </p:nvGrpSpPr>
        <p:grpSpPr>
          <a:xfrm>
            <a:off x="3114413" y="1639388"/>
            <a:ext cx="2915175" cy="2915175"/>
            <a:chOff x="3114413" y="1639388"/>
            <a:chExt cx="2915175" cy="2915175"/>
          </a:xfrm>
        </p:grpSpPr>
        <p:sp>
          <p:nvSpPr>
            <p:cNvPr id="2876" name="Google Shape;2876;p43"/>
            <p:cNvSpPr/>
            <p:nvPr/>
          </p:nvSpPr>
          <p:spPr>
            <a:xfrm>
              <a:off x="4478187" y="1639388"/>
              <a:ext cx="1548867" cy="1610993"/>
            </a:xfrm>
            <a:custGeom>
              <a:avLst/>
              <a:gdLst/>
              <a:ahLst/>
              <a:cxnLst/>
              <a:rect l="l" t="t" r="r" b="b"/>
              <a:pathLst>
                <a:path w="39740" h="41334" extrusionOk="0">
                  <a:moveTo>
                    <a:pt x="2407" y="1"/>
                  </a:moveTo>
                  <a:cubicBezTo>
                    <a:pt x="1626" y="1"/>
                    <a:pt x="878" y="1"/>
                    <a:pt x="130" y="66"/>
                  </a:cubicBezTo>
                  <a:lnTo>
                    <a:pt x="6179" y="11025"/>
                  </a:lnTo>
                  <a:lnTo>
                    <a:pt x="0" y="22277"/>
                  </a:lnTo>
                  <a:cubicBezTo>
                    <a:pt x="781" y="22147"/>
                    <a:pt x="1594" y="22082"/>
                    <a:pt x="2407" y="22082"/>
                  </a:cubicBezTo>
                  <a:cubicBezTo>
                    <a:pt x="10081" y="22082"/>
                    <a:pt x="16423" y="27708"/>
                    <a:pt x="17528" y="35057"/>
                  </a:cubicBezTo>
                  <a:lnTo>
                    <a:pt x="28943" y="41333"/>
                  </a:lnTo>
                  <a:lnTo>
                    <a:pt x="39739" y="35382"/>
                  </a:lnTo>
                  <a:cubicBezTo>
                    <a:pt x="38699" y="15675"/>
                    <a:pt x="22374" y="1"/>
                    <a:pt x="2407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3"/>
            <p:cNvSpPr/>
            <p:nvPr/>
          </p:nvSpPr>
          <p:spPr>
            <a:xfrm>
              <a:off x="3114413" y="1641960"/>
              <a:ext cx="1604601" cy="1560247"/>
            </a:xfrm>
            <a:custGeom>
              <a:avLst/>
              <a:gdLst/>
              <a:ahLst/>
              <a:cxnLst/>
              <a:rect l="l" t="t" r="r" b="b"/>
              <a:pathLst>
                <a:path w="41170" h="40032" extrusionOk="0">
                  <a:moveTo>
                    <a:pt x="35121" y="0"/>
                  </a:moveTo>
                  <a:cubicBezTo>
                    <a:pt x="15544" y="1171"/>
                    <a:pt x="0" y="17430"/>
                    <a:pt x="0" y="37332"/>
                  </a:cubicBezTo>
                  <a:cubicBezTo>
                    <a:pt x="0" y="38113"/>
                    <a:pt x="33" y="38893"/>
                    <a:pt x="65" y="39674"/>
                  </a:cubicBezTo>
                  <a:lnTo>
                    <a:pt x="10862" y="33723"/>
                  </a:lnTo>
                  <a:lnTo>
                    <a:pt x="22341" y="40032"/>
                  </a:lnTo>
                  <a:cubicBezTo>
                    <a:pt x="22178" y="39154"/>
                    <a:pt x="22081" y="38243"/>
                    <a:pt x="22081" y="37332"/>
                  </a:cubicBezTo>
                  <a:cubicBezTo>
                    <a:pt x="22081" y="29690"/>
                    <a:pt x="27674" y="23382"/>
                    <a:pt x="34991" y="22211"/>
                  </a:cubicBezTo>
                  <a:lnTo>
                    <a:pt x="41170" y="10959"/>
                  </a:lnTo>
                  <a:lnTo>
                    <a:pt x="3512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3"/>
            <p:cNvSpPr/>
            <p:nvPr/>
          </p:nvSpPr>
          <p:spPr>
            <a:xfrm>
              <a:off x="4424948" y="3005734"/>
              <a:ext cx="1604640" cy="1546294"/>
            </a:xfrm>
            <a:custGeom>
              <a:avLst/>
              <a:gdLst/>
              <a:ahLst/>
              <a:cxnLst/>
              <a:rect l="l" t="t" r="r" b="b"/>
              <a:pathLst>
                <a:path w="41171" h="39674" extrusionOk="0">
                  <a:moveTo>
                    <a:pt x="18927" y="0"/>
                  </a:moveTo>
                  <a:lnTo>
                    <a:pt x="18927" y="0"/>
                  </a:lnTo>
                  <a:cubicBezTo>
                    <a:pt x="19024" y="781"/>
                    <a:pt x="19089" y="1561"/>
                    <a:pt x="19089" y="2341"/>
                  </a:cubicBezTo>
                  <a:cubicBezTo>
                    <a:pt x="19089" y="9886"/>
                    <a:pt x="13594" y="16162"/>
                    <a:pt x="6407" y="17431"/>
                  </a:cubicBezTo>
                  <a:lnTo>
                    <a:pt x="0" y="29040"/>
                  </a:lnTo>
                  <a:lnTo>
                    <a:pt x="5854" y="39674"/>
                  </a:lnTo>
                  <a:cubicBezTo>
                    <a:pt x="25561" y="38601"/>
                    <a:pt x="41170" y="22308"/>
                    <a:pt x="41170" y="2341"/>
                  </a:cubicBezTo>
                  <a:cubicBezTo>
                    <a:pt x="41170" y="1659"/>
                    <a:pt x="41170" y="976"/>
                    <a:pt x="41138" y="325"/>
                  </a:cubicBezTo>
                  <a:lnTo>
                    <a:pt x="30309" y="6276"/>
                  </a:lnTo>
                  <a:lnTo>
                    <a:pt x="1892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3"/>
            <p:cNvSpPr/>
            <p:nvPr/>
          </p:nvSpPr>
          <p:spPr>
            <a:xfrm>
              <a:off x="3116946" y="2957561"/>
              <a:ext cx="1557714" cy="1597001"/>
            </a:xfrm>
            <a:custGeom>
              <a:avLst/>
              <a:gdLst/>
              <a:ahLst/>
              <a:cxnLst/>
              <a:rect l="l" t="t" r="r" b="b"/>
              <a:pathLst>
                <a:path w="39967" h="40975" extrusionOk="0">
                  <a:moveTo>
                    <a:pt x="10797" y="0"/>
                  </a:moveTo>
                  <a:lnTo>
                    <a:pt x="0" y="5919"/>
                  </a:lnTo>
                  <a:cubicBezTo>
                    <a:pt x="1203" y="25496"/>
                    <a:pt x="17463" y="40975"/>
                    <a:pt x="37333" y="40975"/>
                  </a:cubicBezTo>
                  <a:cubicBezTo>
                    <a:pt x="38048" y="40975"/>
                    <a:pt x="38731" y="40975"/>
                    <a:pt x="39414" y="40910"/>
                  </a:cubicBezTo>
                  <a:lnTo>
                    <a:pt x="33560" y="30276"/>
                  </a:lnTo>
                  <a:lnTo>
                    <a:pt x="39967" y="18667"/>
                  </a:lnTo>
                  <a:lnTo>
                    <a:pt x="39967" y="18667"/>
                  </a:lnTo>
                  <a:cubicBezTo>
                    <a:pt x="39121" y="18797"/>
                    <a:pt x="38243" y="18894"/>
                    <a:pt x="37333" y="18894"/>
                  </a:cubicBezTo>
                  <a:cubicBezTo>
                    <a:pt x="29821" y="18894"/>
                    <a:pt x="23544" y="13463"/>
                    <a:pt x="22276" y="6277"/>
                  </a:cubicBezTo>
                  <a:lnTo>
                    <a:pt x="1079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0" name="Google Shape;2880;p43"/>
          <p:cNvGrpSpPr/>
          <p:nvPr/>
        </p:nvGrpSpPr>
        <p:grpSpPr>
          <a:xfrm>
            <a:off x="457300" y="3375387"/>
            <a:ext cx="2708710" cy="1202501"/>
            <a:chOff x="457300" y="3375387"/>
            <a:chExt cx="2708710" cy="1202501"/>
          </a:xfrm>
        </p:grpSpPr>
        <p:sp>
          <p:nvSpPr>
            <p:cNvPr id="2881" name="Google Shape;2881;p43"/>
            <p:cNvSpPr txBox="1"/>
            <p:nvPr/>
          </p:nvSpPr>
          <p:spPr>
            <a:xfrm>
              <a:off x="457300" y="3375387"/>
              <a:ext cx="24003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5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Sicurezza</a:t>
              </a:r>
              <a:endParaRPr sz="15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82" name="Google Shape;2882;p43"/>
            <p:cNvSpPr txBox="1"/>
            <p:nvPr/>
          </p:nvSpPr>
          <p:spPr>
            <a:xfrm>
              <a:off x="457300" y="3671462"/>
              <a:ext cx="2708710" cy="9064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L’accesso al sistema per utilizzare le funzionalità in base alla tipologia di utente è protetto da autenticazione, in particolare con </a:t>
              </a:r>
              <a:r>
                <a:rPr lang="it-IT" sz="1200" err="1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MetaMask</a:t>
              </a:r>
              <a:r>
                <a:rPr lang="it-IT" sz="1200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. </a:t>
              </a:r>
            </a:p>
          </p:txBody>
        </p:sp>
      </p:grpSp>
      <p:grpSp>
        <p:nvGrpSpPr>
          <p:cNvPr id="2883" name="Google Shape;2883;p43"/>
          <p:cNvGrpSpPr/>
          <p:nvPr/>
        </p:nvGrpSpPr>
        <p:grpSpPr>
          <a:xfrm>
            <a:off x="457299" y="1741888"/>
            <a:ext cx="2612759" cy="1399024"/>
            <a:chOff x="457299" y="1741888"/>
            <a:chExt cx="2612759" cy="1399024"/>
          </a:xfrm>
        </p:grpSpPr>
        <p:sp>
          <p:nvSpPr>
            <p:cNvPr id="2884" name="Google Shape;2884;p43"/>
            <p:cNvSpPr txBox="1"/>
            <p:nvPr/>
          </p:nvSpPr>
          <p:spPr>
            <a:xfrm>
              <a:off x="457300" y="1741888"/>
              <a:ext cx="24003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5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Affidabilità</a:t>
              </a:r>
              <a:endParaRPr sz="1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85" name="Google Shape;2885;p43"/>
            <p:cNvSpPr txBox="1"/>
            <p:nvPr/>
          </p:nvSpPr>
          <p:spPr>
            <a:xfrm>
              <a:off x="457299" y="2037961"/>
              <a:ext cx="2612759" cy="11029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Il sistema controlla il formato dei dati inseriti nei </a:t>
              </a:r>
              <a:r>
                <a:rPr lang="it-IT" sz="1200" err="1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form</a:t>
              </a:r>
              <a:r>
                <a:rPr lang="it-IT" sz="1200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.</a:t>
              </a:r>
              <a:br>
                <a:rPr lang="it-IT" sz="1200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</a:br>
              <a:r>
                <a:rPr lang="it-IT" sz="1200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Almeno il 75% delle componenti del sistema deve essere testato e funzionante.</a:t>
              </a:r>
            </a:p>
          </p:txBody>
        </p:sp>
      </p:grpSp>
      <p:grpSp>
        <p:nvGrpSpPr>
          <p:cNvPr id="2886" name="Google Shape;2886;p43"/>
          <p:cNvGrpSpPr/>
          <p:nvPr/>
        </p:nvGrpSpPr>
        <p:grpSpPr>
          <a:xfrm>
            <a:off x="6286400" y="3375387"/>
            <a:ext cx="2505638" cy="1059276"/>
            <a:chOff x="6286400" y="3375387"/>
            <a:chExt cx="2400300" cy="1059276"/>
          </a:xfrm>
        </p:grpSpPr>
        <p:sp>
          <p:nvSpPr>
            <p:cNvPr id="2887" name="Google Shape;2887;p43"/>
            <p:cNvSpPr txBox="1"/>
            <p:nvPr/>
          </p:nvSpPr>
          <p:spPr>
            <a:xfrm>
              <a:off x="6286400" y="3375387"/>
              <a:ext cx="24003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5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Integrità dei dati e privacy</a:t>
              </a:r>
            </a:p>
          </p:txBody>
        </p:sp>
        <p:sp>
          <p:nvSpPr>
            <p:cNvPr id="2888" name="Google Shape;2888;p43"/>
            <p:cNvSpPr txBox="1"/>
            <p:nvPr/>
          </p:nvSpPr>
          <p:spPr>
            <a:xfrm>
              <a:off x="6286400" y="3671463"/>
              <a:ext cx="2400300" cy="76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pPr marL="0" lvl="0" indent="0">
                <a:buFont typeface="Arial"/>
                <a:buNone/>
              </a:pPr>
              <a:r>
                <a:rPr lang="it-IT" sz="1200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L’anonimato e l’integrità del voto sono rispettati grazie all’utilizzo della blockchain.</a:t>
              </a:r>
            </a:p>
          </p:txBody>
        </p:sp>
      </p:grpSp>
      <p:grpSp>
        <p:nvGrpSpPr>
          <p:cNvPr id="2889" name="Google Shape;2889;p43"/>
          <p:cNvGrpSpPr/>
          <p:nvPr/>
        </p:nvGrpSpPr>
        <p:grpSpPr>
          <a:xfrm>
            <a:off x="6286400" y="1741888"/>
            <a:ext cx="2537560" cy="1155896"/>
            <a:chOff x="6286400" y="1741888"/>
            <a:chExt cx="2430880" cy="1059274"/>
          </a:xfrm>
        </p:grpSpPr>
        <p:sp>
          <p:nvSpPr>
            <p:cNvPr id="2890" name="Google Shape;2890;p43"/>
            <p:cNvSpPr txBox="1"/>
            <p:nvPr/>
          </p:nvSpPr>
          <p:spPr>
            <a:xfrm>
              <a:off x="6286400" y="1741888"/>
              <a:ext cx="24003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5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Implementazione</a:t>
              </a:r>
            </a:p>
          </p:txBody>
        </p:sp>
        <p:sp>
          <p:nvSpPr>
            <p:cNvPr id="2891" name="Google Shape;2891;p43"/>
            <p:cNvSpPr txBox="1"/>
            <p:nvPr/>
          </p:nvSpPr>
          <p:spPr>
            <a:xfrm>
              <a:off x="6286400" y="2037962"/>
              <a:ext cx="2430880" cy="76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r>
                <a:rPr lang="it-IT" sz="1200" dirty="0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L’implementazione del sistema prevede l’utilizzo della tecnologia Blockchain in particolare l’utilizzo di Smart </a:t>
              </a:r>
              <a:r>
                <a:rPr lang="it-IT" sz="1200" dirty="0" err="1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Contract</a:t>
              </a:r>
              <a:r>
                <a:rPr lang="it-IT" sz="1200" dirty="0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 di </a:t>
              </a:r>
              <a:r>
                <a:rPr lang="it-IT" sz="1200" dirty="0" err="1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Ethereum</a:t>
              </a:r>
              <a:r>
                <a:rPr lang="it-IT" sz="1200" dirty="0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.</a:t>
              </a:r>
              <a:endParaRPr sz="1200" dirty="0">
                <a:solidFill>
                  <a:schemeClr val="dk1"/>
                </a:solidFill>
                <a:latin typeface="Bahnschrift Light" panose="020B0502040204020203" pitchFamily="34" charset="0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892" name="Google Shape;2892;p43"/>
          <p:cNvSpPr txBox="1"/>
          <p:nvPr/>
        </p:nvSpPr>
        <p:spPr>
          <a:xfrm>
            <a:off x="457200" y="918525"/>
            <a:ext cx="82296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893" name="Google Shape;2893;p43"/>
          <p:cNvSpPr txBox="1"/>
          <p:nvPr/>
        </p:nvSpPr>
        <p:spPr>
          <a:xfrm>
            <a:off x="3980550" y="2897784"/>
            <a:ext cx="11829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3074" name="Picture 2" descr="Privacy - Free security icons">
            <a:extLst>
              <a:ext uri="{FF2B5EF4-FFF2-40B4-BE49-F238E27FC236}">
                <a16:creationId xmlns:a16="http://schemas.microsoft.com/office/drawing/2014/main" id="{5C4801C0-7D46-27A1-8829-B9E51D311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751" y="3577958"/>
            <a:ext cx="422927" cy="42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ntegrity - Free miscellaneous icons">
            <a:extLst>
              <a:ext uri="{FF2B5EF4-FFF2-40B4-BE49-F238E27FC236}">
                <a16:creationId xmlns:a16="http://schemas.microsoft.com/office/drawing/2014/main" id="{78726404-73B2-6BC3-1E58-7A4EC800E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104" y="3522767"/>
            <a:ext cx="501617" cy="50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liability - Free security icons">
            <a:extLst>
              <a:ext uri="{FF2B5EF4-FFF2-40B4-BE49-F238E27FC236}">
                <a16:creationId xmlns:a16="http://schemas.microsoft.com/office/drawing/2014/main" id="{EF5FB2C4-7BFB-A580-84BF-AEEC06B17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426" y="2065462"/>
            <a:ext cx="506288" cy="50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mart contracts - Free business and finance icons">
            <a:extLst>
              <a:ext uri="{FF2B5EF4-FFF2-40B4-BE49-F238E27FC236}">
                <a16:creationId xmlns:a16="http://schemas.microsoft.com/office/drawing/2014/main" id="{597B417D-E0D8-21DE-5C67-1F457BA59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95886" y="2162583"/>
            <a:ext cx="421934" cy="42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617;p22">
            <a:extLst>
              <a:ext uri="{FF2B5EF4-FFF2-40B4-BE49-F238E27FC236}">
                <a16:creationId xmlns:a16="http://schemas.microsoft.com/office/drawing/2014/main" id="{82B653AE-E2FE-91E6-84E0-C40785168685}"/>
              </a:ext>
            </a:extLst>
          </p:cNvPr>
          <p:cNvSpPr txBox="1"/>
          <p:nvPr/>
        </p:nvSpPr>
        <p:spPr>
          <a:xfrm>
            <a:off x="447423" y="817030"/>
            <a:ext cx="82296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Tra i più importanti…</a:t>
            </a:r>
            <a:endParaRPr sz="1500" dirty="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311931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2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Caso d’uso generale per l’aggiunta di un candidato</a:t>
            </a:r>
            <a:endParaRPr dirty="0"/>
          </a:p>
        </p:txBody>
      </p:sp>
      <p:grpSp>
        <p:nvGrpSpPr>
          <p:cNvPr id="1515" name="Google Shape;1515;p29"/>
          <p:cNvGrpSpPr/>
          <p:nvPr/>
        </p:nvGrpSpPr>
        <p:grpSpPr>
          <a:xfrm>
            <a:off x="457200" y="1260320"/>
            <a:ext cx="8229600" cy="3279300"/>
            <a:chOff x="457200" y="1457325"/>
            <a:chExt cx="8229600" cy="3279300"/>
          </a:xfrm>
        </p:grpSpPr>
        <p:sp>
          <p:nvSpPr>
            <p:cNvPr id="1516" name="Google Shape;1516;p29"/>
            <p:cNvSpPr txBox="1"/>
            <p:nvPr/>
          </p:nvSpPr>
          <p:spPr>
            <a:xfrm>
              <a:off x="1024544" y="2068533"/>
              <a:ext cx="1558800" cy="41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Chiusura elezione</a:t>
              </a:r>
              <a:endParaRPr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17" name="Google Shape;1517;p29"/>
            <p:cNvSpPr/>
            <p:nvPr/>
          </p:nvSpPr>
          <p:spPr>
            <a:xfrm>
              <a:off x="2691913" y="1803525"/>
              <a:ext cx="2914800" cy="2933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9"/>
            <p:cNvSpPr/>
            <p:nvPr/>
          </p:nvSpPr>
          <p:spPr>
            <a:xfrm>
              <a:off x="5763675" y="1803525"/>
              <a:ext cx="2914800" cy="2933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19" name="Google Shape;1519;p29"/>
            <p:cNvCxnSpPr/>
            <p:nvPr/>
          </p:nvCxnSpPr>
          <p:spPr>
            <a:xfrm>
              <a:off x="457200" y="2781225"/>
              <a:ext cx="8229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0" name="Google Shape;1520;p29"/>
            <p:cNvCxnSpPr/>
            <p:nvPr/>
          </p:nvCxnSpPr>
          <p:spPr>
            <a:xfrm>
              <a:off x="457200" y="3758925"/>
              <a:ext cx="8229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1" name="Google Shape;1521;p29"/>
            <p:cNvSpPr txBox="1"/>
            <p:nvPr/>
          </p:nvSpPr>
          <p:spPr>
            <a:xfrm>
              <a:off x="5763675" y="1457325"/>
              <a:ext cx="29148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Sistema</a:t>
              </a:r>
              <a:endParaRPr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22" name="Google Shape;1522;p29"/>
            <p:cNvSpPr txBox="1"/>
            <p:nvPr/>
          </p:nvSpPr>
          <p:spPr>
            <a:xfrm>
              <a:off x="2691913" y="1457325"/>
              <a:ext cx="29148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Organizzatore elezione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23" name="Google Shape;1523;p29"/>
            <p:cNvSpPr/>
            <p:nvPr/>
          </p:nvSpPr>
          <p:spPr>
            <a:xfrm>
              <a:off x="460875" y="2064825"/>
              <a:ext cx="455100" cy="45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24" name="Google Shape;1524;p29"/>
            <p:cNvSpPr txBox="1"/>
            <p:nvPr/>
          </p:nvSpPr>
          <p:spPr>
            <a:xfrm>
              <a:off x="994456" y="3064125"/>
              <a:ext cx="1618976" cy="41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Aggiunta candidato</a:t>
              </a:r>
              <a:endParaRPr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25" name="Google Shape;1525;p29"/>
            <p:cNvSpPr/>
            <p:nvPr/>
          </p:nvSpPr>
          <p:spPr>
            <a:xfrm>
              <a:off x="460875" y="3042525"/>
              <a:ext cx="455100" cy="45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26" name="Google Shape;1526;p29"/>
            <p:cNvSpPr txBox="1"/>
            <p:nvPr/>
          </p:nvSpPr>
          <p:spPr>
            <a:xfrm>
              <a:off x="1024544" y="4057091"/>
              <a:ext cx="1558800" cy="41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Apertura elezione</a:t>
              </a:r>
              <a:endParaRPr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27" name="Google Shape;1527;p29"/>
            <p:cNvSpPr/>
            <p:nvPr/>
          </p:nvSpPr>
          <p:spPr>
            <a:xfrm>
              <a:off x="460875" y="4020225"/>
              <a:ext cx="455100" cy="45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28" name="Google Shape;1528;p29"/>
            <p:cNvSpPr txBox="1"/>
            <p:nvPr/>
          </p:nvSpPr>
          <p:spPr>
            <a:xfrm>
              <a:off x="2941063" y="1847625"/>
              <a:ext cx="2416500" cy="38690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27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1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Seleziona la funzione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1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«chiusura elezione»</a:t>
              </a:r>
              <a:endParaRPr sz="11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29" name="Google Shape;1529;p29"/>
            <p:cNvSpPr txBox="1"/>
            <p:nvPr/>
          </p:nvSpPr>
          <p:spPr>
            <a:xfrm>
              <a:off x="2941063" y="2310734"/>
              <a:ext cx="2416500" cy="40954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27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Procede ad inserire i dati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del candidato</a:t>
              </a:r>
              <a:endParaRPr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30" name="Google Shape;1530;p29"/>
            <p:cNvSpPr txBox="1"/>
            <p:nvPr/>
          </p:nvSpPr>
          <p:spPr>
            <a:xfrm>
              <a:off x="6012826" y="2005713"/>
              <a:ext cx="2010387" cy="41230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27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Chiude l’elezione </a:t>
              </a:r>
              <a:br>
                <a:rPr lang="it-IT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it-IT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 ne notifica il</a:t>
              </a:r>
              <a:r>
                <a:rPr lang="en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it-IT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successo</a:t>
              </a:r>
            </a:p>
          </p:txBody>
        </p:sp>
        <p:cxnSp>
          <p:nvCxnSpPr>
            <p:cNvPr id="1531" name="Google Shape;1531;p29"/>
            <p:cNvCxnSpPr>
              <a:cxnSpLocks/>
            </p:cNvCxnSpPr>
            <p:nvPr/>
          </p:nvCxnSpPr>
          <p:spPr>
            <a:xfrm>
              <a:off x="5366955" y="2146691"/>
              <a:ext cx="627087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532" name="Google Shape;1532;p29"/>
            <p:cNvCxnSpPr>
              <a:cxnSpLocks/>
              <a:stCxn id="1530" idx="2"/>
              <a:endCxn id="1529" idx="3"/>
            </p:cNvCxnSpPr>
            <p:nvPr/>
          </p:nvCxnSpPr>
          <p:spPr>
            <a:xfrm rot="5400000">
              <a:off x="6139047" y="1636531"/>
              <a:ext cx="97491" cy="1660457"/>
            </a:xfrm>
            <a:prstGeom prst="bentConnector2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1533" name="Google Shape;1533;p29"/>
            <p:cNvSpPr txBox="1"/>
            <p:nvPr/>
          </p:nvSpPr>
          <p:spPr>
            <a:xfrm>
              <a:off x="2941063" y="2857426"/>
              <a:ext cx="2416500" cy="39738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27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Seleziona la funzione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1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«</a:t>
              </a:r>
              <a:r>
                <a:rPr lang="en" sz="11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aggiungi candidato</a:t>
              </a:r>
              <a:r>
                <a:rPr lang="it-IT" sz="11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»</a:t>
              </a:r>
              <a:endParaRPr sz="11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34" name="Google Shape;1534;p29"/>
            <p:cNvSpPr txBox="1"/>
            <p:nvPr/>
          </p:nvSpPr>
          <p:spPr>
            <a:xfrm>
              <a:off x="2941063" y="3390375"/>
              <a:ext cx="2416500" cy="26259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27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Procede a riaprire l’elezione</a:t>
              </a:r>
              <a:endParaRPr sz="11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35" name="Google Shape;1535;p29"/>
            <p:cNvSpPr txBox="1"/>
            <p:nvPr/>
          </p:nvSpPr>
          <p:spPr>
            <a:xfrm>
              <a:off x="2941063" y="3946251"/>
              <a:ext cx="2416500" cy="4218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27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Seleziona la funzione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«apertura elezione»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538" name="Google Shape;1538;p29"/>
            <p:cNvCxnSpPr>
              <a:cxnSpLocks/>
              <a:stCxn id="1529" idx="2"/>
              <a:endCxn id="1533" idx="0"/>
            </p:cNvCxnSpPr>
            <p:nvPr/>
          </p:nvCxnSpPr>
          <p:spPr>
            <a:xfrm>
              <a:off x="4149313" y="2720275"/>
              <a:ext cx="0" cy="137151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542" name="Google Shape;1542;p29"/>
            <p:cNvCxnSpPr>
              <a:cxnSpLocks/>
              <a:stCxn id="1534" idx="2"/>
              <a:endCxn id="1535" idx="0"/>
            </p:cNvCxnSpPr>
            <p:nvPr/>
          </p:nvCxnSpPr>
          <p:spPr>
            <a:xfrm>
              <a:off x="4149313" y="3652972"/>
              <a:ext cx="0" cy="293279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1543" name="Google Shape;1543;p29"/>
            <p:cNvSpPr txBox="1"/>
            <p:nvPr/>
          </p:nvSpPr>
          <p:spPr>
            <a:xfrm>
              <a:off x="6012826" y="4134847"/>
              <a:ext cx="2010387" cy="3799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27425" rIns="91425" bIns="91425" anchor="t" anchorCtr="0">
              <a:noAutofit/>
            </a:bodyPr>
            <a:lstStyle/>
            <a:p>
              <a:pPr algn="ctr"/>
              <a:r>
                <a:rPr lang="it-IT" sz="11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Apre l’elezione e </a:t>
              </a:r>
              <a:br>
                <a:rPr lang="it-IT" sz="11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it-IT" sz="11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ne notifica il successo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36" name="Google Shape;1536;p29"/>
            <p:cNvSpPr txBox="1"/>
            <p:nvPr/>
          </p:nvSpPr>
          <p:spPr>
            <a:xfrm>
              <a:off x="5994042" y="2985631"/>
              <a:ext cx="2029171" cy="39737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27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Aggiunge il candidato </a:t>
              </a:r>
              <a:br>
                <a:rPr lang="en" sz="11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11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 ne notifica il successo</a:t>
              </a:r>
              <a:endParaRPr sz="11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539" name="Google Shape;1539;p29"/>
            <p:cNvCxnSpPr>
              <a:cxnSpLocks/>
              <a:endCxn id="1536" idx="1"/>
            </p:cNvCxnSpPr>
            <p:nvPr/>
          </p:nvCxnSpPr>
          <p:spPr>
            <a:xfrm>
              <a:off x="5357563" y="3174755"/>
              <a:ext cx="636479" cy="9563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cxnSp>
        <p:nvCxnSpPr>
          <p:cNvPr id="21" name="Google Shape;1532;p29">
            <a:extLst>
              <a:ext uri="{FF2B5EF4-FFF2-40B4-BE49-F238E27FC236}">
                <a16:creationId xmlns:a16="http://schemas.microsoft.com/office/drawing/2014/main" id="{DF9025A8-F041-793F-A8C3-17D037FB37C4}"/>
              </a:ext>
            </a:extLst>
          </p:cNvPr>
          <p:cNvCxnSpPr>
            <a:cxnSpLocks/>
          </p:cNvCxnSpPr>
          <p:nvPr/>
        </p:nvCxnSpPr>
        <p:spPr>
          <a:xfrm rot="5400000">
            <a:off x="6208286" y="2335277"/>
            <a:ext cx="152676" cy="1854121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" name="Google Shape;1531;p29">
            <a:extLst>
              <a:ext uri="{FF2B5EF4-FFF2-40B4-BE49-F238E27FC236}">
                <a16:creationId xmlns:a16="http://schemas.microsoft.com/office/drawing/2014/main" id="{91A268D0-9301-01C4-C646-FC7E24DED127}"/>
              </a:ext>
            </a:extLst>
          </p:cNvPr>
          <p:cNvCxnSpPr>
            <a:cxnSpLocks/>
          </p:cNvCxnSpPr>
          <p:nvPr/>
        </p:nvCxnSpPr>
        <p:spPr>
          <a:xfrm flipV="1">
            <a:off x="5338780" y="4078892"/>
            <a:ext cx="655262" cy="94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092165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18;p29">
            <a:extLst>
              <a:ext uri="{FF2B5EF4-FFF2-40B4-BE49-F238E27FC236}">
                <a16:creationId xmlns:a16="http://schemas.microsoft.com/office/drawing/2014/main" id="{9658D766-AFAC-5F4C-3672-D04A039656C0}"/>
              </a:ext>
            </a:extLst>
          </p:cNvPr>
          <p:cNvSpPr/>
          <p:nvPr/>
        </p:nvSpPr>
        <p:spPr>
          <a:xfrm>
            <a:off x="4539158" y="1537692"/>
            <a:ext cx="1977124" cy="324331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title"/>
          </p:nvPr>
        </p:nvSpPr>
        <p:spPr>
          <a:xfrm>
            <a:off x="457200" y="-5250"/>
            <a:ext cx="8229600" cy="11232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r>
              <a:rPr lang="en" dirty="0"/>
              <a:t>Caso d’uso generale del processo di votazione</a:t>
            </a:r>
            <a:br>
              <a:rPr lang="en" dirty="0"/>
            </a:br>
            <a:r>
              <a:rPr lang="en" sz="1400" dirty="0"/>
              <a:t>Supponendo che la votazione sia aperta</a:t>
            </a:r>
            <a:endParaRPr dirty="0"/>
          </a:p>
        </p:txBody>
      </p:sp>
      <p:grpSp>
        <p:nvGrpSpPr>
          <p:cNvPr id="1515" name="Google Shape;1515;p29"/>
          <p:cNvGrpSpPr/>
          <p:nvPr/>
        </p:nvGrpSpPr>
        <p:grpSpPr>
          <a:xfrm>
            <a:off x="0" y="1152312"/>
            <a:ext cx="9019731" cy="3700162"/>
            <a:chOff x="337357" y="1426363"/>
            <a:chExt cx="8965368" cy="3700162"/>
          </a:xfrm>
        </p:grpSpPr>
        <p:sp>
          <p:nvSpPr>
            <p:cNvPr id="1516" name="Google Shape;1516;p29"/>
            <p:cNvSpPr txBox="1"/>
            <p:nvPr/>
          </p:nvSpPr>
          <p:spPr>
            <a:xfrm>
              <a:off x="1060348" y="2163856"/>
              <a:ext cx="1558800" cy="41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Votazione</a:t>
              </a:r>
              <a:endParaRPr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17" name="Google Shape;1517;p29"/>
            <p:cNvSpPr/>
            <p:nvPr/>
          </p:nvSpPr>
          <p:spPr>
            <a:xfrm>
              <a:off x="2691913" y="1803524"/>
              <a:ext cx="2025088" cy="3243314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9"/>
            <p:cNvSpPr/>
            <p:nvPr/>
          </p:nvSpPr>
          <p:spPr>
            <a:xfrm>
              <a:off x="7084658" y="1810441"/>
              <a:ext cx="2119417" cy="3236336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19" name="Google Shape;1519;p29"/>
            <p:cNvCxnSpPr>
              <a:cxnSpLocks/>
              <a:endCxn id="1518" idx="3"/>
            </p:cNvCxnSpPr>
            <p:nvPr/>
          </p:nvCxnSpPr>
          <p:spPr>
            <a:xfrm>
              <a:off x="457200" y="3411566"/>
              <a:ext cx="8746875" cy="17043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0" name="Google Shape;1520;p29"/>
            <p:cNvCxnSpPr>
              <a:cxnSpLocks/>
            </p:cNvCxnSpPr>
            <p:nvPr/>
          </p:nvCxnSpPr>
          <p:spPr>
            <a:xfrm>
              <a:off x="337357" y="4458389"/>
              <a:ext cx="8965368" cy="16936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1" name="Google Shape;1521;p29"/>
            <p:cNvSpPr txBox="1"/>
            <p:nvPr/>
          </p:nvSpPr>
          <p:spPr>
            <a:xfrm>
              <a:off x="7129419" y="1426363"/>
              <a:ext cx="2074656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Organizzatore elezione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22" name="Google Shape;1522;p29"/>
            <p:cNvSpPr txBox="1"/>
            <p:nvPr/>
          </p:nvSpPr>
          <p:spPr>
            <a:xfrm>
              <a:off x="2691912" y="1457325"/>
              <a:ext cx="2025087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Elettore</a:t>
              </a:r>
              <a:endParaRPr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23" name="Google Shape;1523;p29"/>
            <p:cNvSpPr/>
            <p:nvPr/>
          </p:nvSpPr>
          <p:spPr>
            <a:xfrm>
              <a:off x="457200" y="2152445"/>
              <a:ext cx="455100" cy="45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24" name="Google Shape;1524;p29"/>
            <p:cNvSpPr txBox="1"/>
            <p:nvPr/>
          </p:nvSpPr>
          <p:spPr>
            <a:xfrm>
              <a:off x="987789" y="3725157"/>
              <a:ext cx="1558800" cy="41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Chiusura elezione</a:t>
              </a:r>
              <a:endParaRPr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25" name="Google Shape;1525;p29"/>
            <p:cNvSpPr/>
            <p:nvPr/>
          </p:nvSpPr>
          <p:spPr>
            <a:xfrm>
              <a:off x="457200" y="3682745"/>
              <a:ext cx="455100" cy="45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28" name="Google Shape;1528;p29"/>
            <p:cNvSpPr txBox="1"/>
            <p:nvPr/>
          </p:nvSpPr>
          <p:spPr>
            <a:xfrm>
              <a:off x="2824242" y="1872997"/>
              <a:ext cx="1775936" cy="38223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27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Visualizza la lista dei candidati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29" name="Google Shape;1529;p29"/>
            <p:cNvSpPr txBox="1"/>
            <p:nvPr/>
          </p:nvSpPr>
          <p:spPr>
            <a:xfrm>
              <a:off x="2824242" y="2394450"/>
              <a:ext cx="1775936" cy="240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27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Vota un candidato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36" name="Google Shape;1536;p29"/>
            <p:cNvSpPr txBox="1"/>
            <p:nvPr/>
          </p:nvSpPr>
          <p:spPr>
            <a:xfrm>
              <a:off x="5040703" y="2900648"/>
              <a:ext cx="1587680" cy="394501"/>
            </a:xfrm>
            <a:prstGeom prst="rect">
              <a:avLst/>
            </a:prstGeom>
            <a:solidFill>
              <a:srgbClr val="7B8EFF"/>
            </a:solidFill>
            <a:ln>
              <a:noFill/>
            </a:ln>
          </p:spPr>
          <p:txBody>
            <a:bodyPr spcFirstLastPara="1" wrap="square" lIns="91425" tIns="27425" rIns="91425" bIns="91425" anchor="t" anchorCtr="0">
              <a:noAutofit/>
            </a:bodyPr>
            <a:lstStyle/>
            <a:p>
              <a:pPr algn="ctr"/>
              <a:r>
                <a:rPr lang="en" sz="11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Notifica l'avvenuta votazione</a:t>
              </a:r>
              <a:endParaRPr sz="11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37" name="Google Shape;1537;p29"/>
            <p:cNvSpPr txBox="1"/>
            <p:nvPr/>
          </p:nvSpPr>
          <p:spPr>
            <a:xfrm>
              <a:off x="7311289" y="3486503"/>
              <a:ext cx="1727183" cy="39248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27425" rIns="91425" bIns="91425" anchor="t" anchorCtr="0">
              <a:noAutofit/>
            </a:bodyPr>
            <a:lstStyle/>
            <a:p>
              <a:pPr algn="ctr"/>
              <a:r>
                <a:rPr lang="it-IT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Seleziona la funzione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«Chiudi elezione»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43" name="Google Shape;1543;p29"/>
            <p:cNvSpPr txBox="1"/>
            <p:nvPr/>
          </p:nvSpPr>
          <p:spPr>
            <a:xfrm>
              <a:off x="5071627" y="3551144"/>
              <a:ext cx="1454952" cy="240600"/>
            </a:xfrm>
            <a:prstGeom prst="rect">
              <a:avLst/>
            </a:prstGeom>
            <a:solidFill>
              <a:srgbClr val="FF8995"/>
            </a:solidFill>
            <a:ln>
              <a:noFill/>
            </a:ln>
          </p:spPr>
          <p:txBody>
            <a:bodyPr spcFirstLastPara="1" wrap="square" lIns="91425" tIns="27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Chiude l’elezione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45" name="Google Shape;1526;p29">
              <a:extLst>
                <a:ext uri="{FF2B5EF4-FFF2-40B4-BE49-F238E27FC236}">
                  <a16:creationId xmlns:a16="http://schemas.microsoft.com/office/drawing/2014/main" id="{B82109F6-D7D5-943A-4902-9B0399BA830B}"/>
                </a:ext>
              </a:extLst>
            </p:cNvPr>
            <p:cNvSpPr txBox="1"/>
            <p:nvPr/>
          </p:nvSpPr>
          <p:spPr>
            <a:xfrm>
              <a:off x="974531" y="4504738"/>
              <a:ext cx="1733558" cy="6217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Visualizzazione risultati dell’elezione</a:t>
              </a:r>
            </a:p>
          </p:txBody>
        </p:sp>
        <p:sp>
          <p:nvSpPr>
            <p:cNvPr id="1546" name="Google Shape;1527;p29">
              <a:extLst>
                <a:ext uri="{FF2B5EF4-FFF2-40B4-BE49-F238E27FC236}">
                  <a16:creationId xmlns:a16="http://schemas.microsoft.com/office/drawing/2014/main" id="{DEE20128-FD81-1A31-1515-6E23D3D5EF0D}"/>
                </a:ext>
              </a:extLst>
            </p:cNvPr>
            <p:cNvSpPr/>
            <p:nvPr/>
          </p:nvSpPr>
          <p:spPr>
            <a:xfrm>
              <a:off x="459216" y="4588081"/>
              <a:ext cx="455100" cy="45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4" name="Google Shape;1522;p29">
            <a:extLst>
              <a:ext uri="{FF2B5EF4-FFF2-40B4-BE49-F238E27FC236}">
                <a16:creationId xmlns:a16="http://schemas.microsoft.com/office/drawing/2014/main" id="{9C0D640A-B62E-32BB-1DD6-1C7A50AA3A11}"/>
              </a:ext>
            </a:extLst>
          </p:cNvPr>
          <p:cNvSpPr txBox="1"/>
          <p:nvPr/>
        </p:nvSpPr>
        <p:spPr>
          <a:xfrm>
            <a:off x="4572000" y="1192036"/>
            <a:ext cx="1708276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Sistema</a:t>
            </a:r>
            <a:endParaRPr sz="15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25" name="Google Shape;1538;p29">
            <a:extLst>
              <a:ext uri="{FF2B5EF4-FFF2-40B4-BE49-F238E27FC236}">
                <a16:creationId xmlns:a16="http://schemas.microsoft.com/office/drawing/2014/main" id="{3579A5FE-2DA1-AC38-A4AF-F3EEC8046107}"/>
              </a:ext>
            </a:extLst>
          </p:cNvPr>
          <p:cNvCxnSpPr>
            <a:cxnSpLocks/>
          </p:cNvCxnSpPr>
          <p:nvPr/>
        </p:nvCxnSpPr>
        <p:spPr>
          <a:xfrm>
            <a:off x="3395318" y="1981184"/>
            <a:ext cx="0" cy="13921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2" name="Google Shape;1528;p29">
            <a:extLst>
              <a:ext uri="{FF2B5EF4-FFF2-40B4-BE49-F238E27FC236}">
                <a16:creationId xmlns:a16="http://schemas.microsoft.com/office/drawing/2014/main" id="{AC5C3609-8EC1-E887-3EE3-6041CA11F3C1}"/>
              </a:ext>
            </a:extLst>
          </p:cNvPr>
          <p:cNvSpPr txBox="1"/>
          <p:nvPr/>
        </p:nvSpPr>
        <p:spPr>
          <a:xfrm>
            <a:off x="4735994" y="2056921"/>
            <a:ext cx="1593180" cy="3771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27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Aggiorna </a:t>
            </a:r>
            <a:r>
              <a:rPr lang="it-IT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voti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del candidato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" name="Google Shape;1539;p29">
            <a:extLst>
              <a:ext uri="{FF2B5EF4-FFF2-40B4-BE49-F238E27FC236}">
                <a16:creationId xmlns:a16="http://schemas.microsoft.com/office/drawing/2014/main" id="{38FD307E-BA75-06E5-4F47-C344BC5605A1}"/>
              </a:ext>
            </a:extLst>
          </p:cNvPr>
          <p:cNvCxnSpPr>
            <a:cxnSpLocks/>
          </p:cNvCxnSpPr>
          <p:nvPr/>
        </p:nvCxnSpPr>
        <p:spPr>
          <a:xfrm flipV="1">
            <a:off x="4288670" y="2239413"/>
            <a:ext cx="414341" cy="1286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5" name="Google Shape;1538;p29">
            <a:extLst>
              <a:ext uri="{FF2B5EF4-FFF2-40B4-BE49-F238E27FC236}">
                <a16:creationId xmlns:a16="http://schemas.microsoft.com/office/drawing/2014/main" id="{67F96CA8-BD14-36D1-9D57-E5B65FB18B9A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5532584" y="2434057"/>
            <a:ext cx="0" cy="18156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500" name="Google Shape;1543;p29">
            <a:extLst>
              <a:ext uri="{FF2B5EF4-FFF2-40B4-BE49-F238E27FC236}">
                <a16:creationId xmlns:a16="http://schemas.microsoft.com/office/drawing/2014/main" id="{BB840C7C-7654-D2D4-1142-86F851103725}"/>
              </a:ext>
            </a:extLst>
          </p:cNvPr>
          <p:cNvSpPr txBox="1"/>
          <p:nvPr/>
        </p:nvSpPr>
        <p:spPr>
          <a:xfrm>
            <a:off x="4731867" y="3673697"/>
            <a:ext cx="1525995" cy="365504"/>
          </a:xfrm>
          <a:prstGeom prst="rect">
            <a:avLst/>
          </a:prstGeom>
          <a:solidFill>
            <a:srgbClr val="FF8995"/>
          </a:solidFill>
          <a:ln>
            <a:noFill/>
          </a:ln>
        </p:spPr>
        <p:txBody>
          <a:bodyPr spcFirstLastPara="1" wrap="square" lIns="91425" tIns="27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Notifica la chiusura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ell’elezione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5" name="Google Shape;1535;p29">
            <a:extLst>
              <a:ext uri="{FF2B5EF4-FFF2-40B4-BE49-F238E27FC236}">
                <a16:creationId xmlns:a16="http://schemas.microsoft.com/office/drawing/2014/main" id="{B102AEF9-FF53-4561-C41B-86491F03C961}"/>
              </a:ext>
            </a:extLst>
          </p:cNvPr>
          <p:cNvSpPr txBox="1"/>
          <p:nvPr/>
        </p:nvSpPr>
        <p:spPr>
          <a:xfrm>
            <a:off x="2576636" y="4288186"/>
            <a:ext cx="1675384" cy="411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27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Visualizza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 </a:t>
            </a:r>
            <a:r>
              <a:rPr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risultati dell’elezione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0" name="Google Shape;1541;p29">
            <a:extLst>
              <a:ext uri="{FF2B5EF4-FFF2-40B4-BE49-F238E27FC236}">
                <a16:creationId xmlns:a16="http://schemas.microsoft.com/office/drawing/2014/main" id="{33D64F6D-17A5-AB3D-6943-14668C9B11BA}"/>
              </a:ext>
            </a:extLst>
          </p:cNvPr>
          <p:cNvCxnSpPr>
            <a:cxnSpLocks/>
          </p:cNvCxnSpPr>
          <p:nvPr/>
        </p:nvCxnSpPr>
        <p:spPr>
          <a:xfrm flipH="1">
            <a:off x="6226753" y="3411818"/>
            <a:ext cx="78946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487" name="Google Shape;1538;p29">
            <a:extLst>
              <a:ext uri="{FF2B5EF4-FFF2-40B4-BE49-F238E27FC236}">
                <a16:creationId xmlns:a16="http://schemas.microsoft.com/office/drawing/2014/main" id="{41855789-934C-CB41-BAB2-4FE7BF4B5238}"/>
              </a:ext>
            </a:extLst>
          </p:cNvPr>
          <p:cNvCxnSpPr>
            <a:cxnSpLocks/>
            <a:endCxn id="1500" idx="0"/>
          </p:cNvCxnSpPr>
          <p:nvPr/>
        </p:nvCxnSpPr>
        <p:spPr>
          <a:xfrm flipH="1">
            <a:off x="5494865" y="3517693"/>
            <a:ext cx="1" cy="15600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68082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4" name="Google Shape;2814;p4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Sviluppi futuri</a:t>
            </a:r>
            <a:endParaRPr dirty="0"/>
          </a:p>
        </p:txBody>
      </p:sp>
      <p:grpSp>
        <p:nvGrpSpPr>
          <p:cNvPr id="2838" name="Google Shape;2838;p42"/>
          <p:cNvGrpSpPr/>
          <p:nvPr/>
        </p:nvGrpSpPr>
        <p:grpSpPr>
          <a:xfrm>
            <a:off x="631665" y="1311880"/>
            <a:ext cx="2159360" cy="3279316"/>
            <a:chOff x="601400" y="1457300"/>
            <a:chExt cx="2159360" cy="3279316"/>
          </a:xfrm>
        </p:grpSpPr>
        <p:sp>
          <p:nvSpPr>
            <p:cNvPr id="2839" name="Google Shape;2839;p42"/>
            <p:cNvSpPr/>
            <p:nvPr/>
          </p:nvSpPr>
          <p:spPr>
            <a:xfrm>
              <a:off x="1185049" y="2035281"/>
              <a:ext cx="871037" cy="573597"/>
            </a:xfrm>
            <a:custGeom>
              <a:avLst/>
              <a:gdLst/>
              <a:ahLst/>
              <a:cxnLst/>
              <a:rect l="l" t="t" r="r" b="b"/>
              <a:pathLst>
                <a:path w="15676" h="10323" extrusionOk="0">
                  <a:moveTo>
                    <a:pt x="1720" y="0"/>
                  </a:moveTo>
                  <a:cubicBezTo>
                    <a:pt x="1583" y="0"/>
                    <a:pt x="1449" y="42"/>
                    <a:pt x="1334" y="128"/>
                  </a:cubicBezTo>
                  <a:cubicBezTo>
                    <a:pt x="683" y="551"/>
                    <a:pt x="1" y="1917"/>
                    <a:pt x="3025" y="5982"/>
                  </a:cubicBezTo>
                  <a:cubicBezTo>
                    <a:pt x="5021" y="8704"/>
                    <a:pt x="6379" y="10322"/>
                    <a:pt x="8501" y="10322"/>
                  </a:cubicBezTo>
                  <a:cubicBezTo>
                    <a:pt x="10182" y="10322"/>
                    <a:pt x="12341" y="9308"/>
                    <a:pt x="15675" y="7023"/>
                  </a:cubicBezTo>
                  <a:lnTo>
                    <a:pt x="14895" y="5559"/>
                  </a:lnTo>
                  <a:cubicBezTo>
                    <a:pt x="14895" y="5559"/>
                    <a:pt x="9728" y="7186"/>
                    <a:pt x="8744" y="7186"/>
                  </a:cubicBezTo>
                  <a:cubicBezTo>
                    <a:pt x="8734" y="7186"/>
                    <a:pt x="8725" y="7186"/>
                    <a:pt x="8716" y="7185"/>
                  </a:cubicBezTo>
                  <a:cubicBezTo>
                    <a:pt x="6635" y="3998"/>
                    <a:pt x="3285" y="1072"/>
                    <a:pt x="2212" y="193"/>
                  </a:cubicBezTo>
                  <a:cubicBezTo>
                    <a:pt x="2067" y="67"/>
                    <a:pt x="1892" y="0"/>
                    <a:pt x="1720" y="0"/>
                  </a:cubicBezTo>
                  <a:close/>
                </a:path>
              </a:pathLst>
            </a:custGeom>
            <a:solidFill>
              <a:srgbClr val="B47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2"/>
            <p:cNvSpPr/>
            <p:nvPr/>
          </p:nvSpPr>
          <p:spPr>
            <a:xfrm>
              <a:off x="1965673" y="2297712"/>
              <a:ext cx="238541" cy="200201"/>
            </a:xfrm>
            <a:custGeom>
              <a:avLst/>
              <a:gdLst/>
              <a:ahLst/>
              <a:cxnLst/>
              <a:rect l="l" t="t" r="r" b="b"/>
              <a:pathLst>
                <a:path w="4293" h="3603" extrusionOk="0">
                  <a:moveTo>
                    <a:pt x="2649" y="0"/>
                  </a:moveTo>
                  <a:cubicBezTo>
                    <a:pt x="2401" y="0"/>
                    <a:pt x="2065" y="47"/>
                    <a:pt x="1626" y="153"/>
                  </a:cubicBezTo>
                  <a:cubicBezTo>
                    <a:pt x="585" y="381"/>
                    <a:pt x="0" y="1974"/>
                    <a:pt x="0" y="1974"/>
                  </a:cubicBezTo>
                  <a:cubicBezTo>
                    <a:pt x="0" y="1974"/>
                    <a:pt x="2223" y="3602"/>
                    <a:pt x="2583" y="3602"/>
                  </a:cubicBezTo>
                  <a:cubicBezTo>
                    <a:pt x="2590" y="3602"/>
                    <a:pt x="2596" y="3602"/>
                    <a:pt x="2602" y="3600"/>
                  </a:cubicBezTo>
                  <a:cubicBezTo>
                    <a:pt x="2894" y="3535"/>
                    <a:pt x="2894" y="3340"/>
                    <a:pt x="1984" y="2625"/>
                  </a:cubicBezTo>
                  <a:lnTo>
                    <a:pt x="1984" y="2625"/>
                  </a:lnTo>
                  <a:cubicBezTo>
                    <a:pt x="2740" y="3108"/>
                    <a:pt x="3144" y="3293"/>
                    <a:pt x="3369" y="3293"/>
                  </a:cubicBezTo>
                  <a:cubicBezTo>
                    <a:pt x="3493" y="3293"/>
                    <a:pt x="3564" y="3237"/>
                    <a:pt x="3610" y="3145"/>
                  </a:cubicBezTo>
                  <a:cubicBezTo>
                    <a:pt x="3740" y="2950"/>
                    <a:pt x="2699" y="2332"/>
                    <a:pt x="2407" y="2170"/>
                  </a:cubicBezTo>
                  <a:lnTo>
                    <a:pt x="2407" y="2170"/>
                  </a:lnTo>
                  <a:cubicBezTo>
                    <a:pt x="2671" y="2302"/>
                    <a:pt x="3473" y="2735"/>
                    <a:pt x="3868" y="2735"/>
                  </a:cubicBezTo>
                  <a:cubicBezTo>
                    <a:pt x="3959" y="2735"/>
                    <a:pt x="4029" y="2712"/>
                    <a:pt x="4065" y="2657"/>
                  </a:cubicBezTo>
                  <a:cubicBezTo>
                    <a:pt x="4293" y="2300"/>
                    <a:pt x="2667" y="1552"/>
                    <a:pt x="2667" y="1552"/>
                  </a:cubicBezTo>
                  <a:lnTo>
                    <a:pt x="2667" y="1552"/>
                  </a:lnTo>
                  <a:cubicBezTo>
                    <a:pt x="2667" y="1552"/>
                    <a:pt x="3537" y="1922"/>
                    <a:pt x="3978" y="1922"/>
                  </a:cubicBezTo>
                  <a:cubicBezTo>
                    <a:pt x="4122" y="1922"/>
                    <a:pt x="4220" y="1883"/>
                    <a:pt x="4228" y="1779"/>
                  </a:cubicBezTo>
                  <a:cubicBezTo>
                    <a:pt x="4293" y="1389"/>
                    <a:pt x="2049" y="706"/>
                    <a:pt x="2049" y="706"/>
                  </a:cubicBezTo>
                  <a:cubicBezTo>
                    <a:pt x="2049" y="706"/>
                    <a:pt x="3285" y="478"/>
                    <a:pt x="3220" y="251"/>
                  </a:cubicBezTo>
                  <a:cubicBezTo>
                    <a:pt x="3181" y="97"/>
                    <a:pt x="3007" y="0"/>
                    <a:pt x="2649" y="0"/>
                  </a:cubicBezTo>
                  <a:close/>
                </a:path>
              </a:pathLst>
            </a:custGeom>
            <a:solidFill>
              <a:srgbClr val="B47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2"/>
            <p:cNvSpPr/>
            <p:nvPr/>
          </p:nvSpPr>
          <p:spPr>
            <a:xfrm>
              <a:off x="1925889" y="2273652"/>
              <a:ext cx="401179" cy="384954"/>
            </a:xfrm>
            <a:custGeom>
              <a:avLst/>
              <a:gdLst/>
              <a:ahLst/>
              <a:cxnLst/>
              <a:rect l="l" t="t" r="r" b="b"/>
              <a:pathLst>
                <a:path w="7220" h="6928" extrusionOk="0">
                  <a:moveTo>
                    <a:pt x="4716" y="1"/>
                  </a:moveTo>
                  <a:lnTo>
                    <a:pt x="1" y="3903"/>
                  </a:lnTo>
                  <a:lnTo>
                    <a:pt x="2472" y="6928"/>
                  </a:lnTo>
                  <a:lnTo>
                    <a:pt x="7220" y="3025"/>
                  </a:lnTo>
                  <a:lnTo>
                    <a:pt x="47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2"/>
            <p:cNvSpPr/>
            <p:nvPr/>
          </p:nvSpPr>
          <p:spPr>
            <a:xfrm>
              <a:off x="1873491" y="2980209"/>
              <a:ext cx="401179" cy="256599"/>
            </a:xfrm>
            <a:custGeom>
              <a:avLst/>
              <a:gdLst/>
              <a:ahLst/>
              <a:cxnLst/>
              <a:rect l="l" t="t" r="r" b="b"/>
              <a:pathLst>
                <a:path w="7220" h="4618" extrusionOk="0">
                  <a:moveTo>
                    <a:pt x="4748" y="0"/>
                  </a:moveTo>
                  <a:lnTo>
                    <a:pt x="1" y="2602"/>
                  </a:lnTo>
                  <a:lnTo>
                    <a:pt x="2472" y="4618"/>
                  </a:lnTo>
                  <a:lnTo>
                    <a:pt x="7220" y="2016"/>
                  </a:lnTo>
                  <a:lnTo>
                    <a:pt x="4748" y="0"/>
                  </a:lnTo>
                  <a:close/>
                </a:path>
              </a:pathLst>
            </a:custGeom>
            <a:solidFill>
              <a:srgbClr val="FFF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2"/>
            <p:cNvSpPr/>
            <p:nvPr/>
          </p:nvSpPr>
          <p:spPr>
            <a:xfrm>
              <a:off x="2149980" y="2981987"/>
              <a:ext cx="402957" cy="253043"/>
            </a:xfrm>
            <a:custGeom>
              <a:avLst/>
              <a:gdLst/>
              <a:ahLst/>
              <a:cxnLst/>
              <a:rect l="l" t="t" r="r" b="b"/>
              <a:pathLst>
                <a:path w="7252" h="4554" extrusionOk="0">
                  <a:moveTo>
                    <a:pt x="2309" y="1"/>
                  </a:moveTo>
                  <a:lnTo>
                    <a:pt x="0" y="2114"/>
                  </a:lnTo>
                  <a:lnTo>
                    <a:pt x="4943" y="4553"/>
                  </a:lnTo>
                  <a:lnTo>
                    <a:pt x="7252" y="2440"/>
                  </a:lnTo>
                  <a:lnTo>
                    <a:pt x="2309" y="1"/>
                  </a:lnTo>
                  <a:close/>
                </a:path>
              </a:pathLst>
            </a:custGeom>
            <a:solidFill>
              <a:srgbClr val="FFF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2"/>
            <p:cNvSpPr/>
            <p:nvPr/>
          </p:nvSpPr>
          <p:spPr>
            <a:xfrm>
              <a:off x="1459703" y="2980209"/>
              <a:ext cx="399401" cy="256599"/>
            </a:xfrm>
            <a:custGeom>
              <a:avLst/>
              <a:gdLst/>
              <a:ahLst/>
              <a:cxnLst/>
              <a:rect l="l" t="t" r="r" b="b"/>
              <a:pathLst>
                <a:path w="7188" h="4618" extrusionOk="0">
                  <a:moveTo>
                    <a:pt x="4716" y="0"/>
                  </a:moveTo>
                  <a:lnTo>
                    <a:pt x="1" y="2602"/>
                  </a:lnTo>
                  <a:lnTo>
                    <a:pt x="2472" y="4618"/>
                  </a:lnTo>
                  <a:lnTo>
                    <a:pt x="7187" y="2016"/>
                  </a:lnTo>
                  <a:lnTo>
                    <a:pt x="4716" y="0"/>
                  </a:lnTo>
                  <a:close/>
                </a:path>
              </a:pathLst>
            </a:custGeom>
            <a:solidFill>
              <a:srgbClr val="FFF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2"/>
            <p:cNvSpPr/>
            <p:nvPr/>
          </p:nvSpPr>
          <p:spPr>
            <a:xfrm>
              <a:off x="1736192" y="2981987"/>
              <a:ext cx="401179" cy="253043"/>
            </a:xfrm>
            <a:custGeom>
              <a:avLst/>
              <a:gdLst/>
              <a:ahLst/>
              <a:cxnLst/>
              <a:rect l="l" t="t" r="r" b="b"/>
              <a:pathLst>
                <a:path w="7220" h="4554" extrusionOk="0">
                  <a:moveTo>
                    <a:pt x="2309" y="1"/>
                  </a:moveTo>
                  <a:lnTo>
                    <a:pt x="0" y="2114"/>
                  </a:lnTo>
                  <a:lnTo>
                    <a:pt x="4911" y="4553"/>
                  </a:lnTo>
                  <a:lnTo>
                    <a:pt x="7219" y="2440"/>
                  </a:lnTo>
                  <a:lnTo>
                    <a:pt x="2309" y="1"/>
                  </a:lnTo>
                  <a:close/>
                </a:path>
              </a:pathLst>
            </a:custGeom>
            <a:solidFill>
              <a:srgbClr val="FFF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2"/>
            <p:cNvSpPr/>
            <p:nvPr/>
          </p:nvSpPr>
          <p:spPr>
            <a:xfrm>
              <a:off x="1965673" y="3085004"/>
              <a:ext cx="401179" cy="256599"/>
            </a:xfrm>
            <a:custGeom>
              <a:avLst/>
              <a:gdLst/>
              <a:ahLst/>
              <a:cxnLst/>
              <a:rect l="l" t="t" r="r" b="b"/>
              <a:pathLst>
                <a:path w="7220" h="4618" extrusionOk="0">
                  <a:moveTo>
                    <a:pt x="4748" y="0"/>
                  </a:moveTo>
                  <a:lnTo>
                    <a:pt x="0" y="2602"/>
                  </a:lnTo>
                  <a:lnTo>
                    <a:pt x="2472" y="4618"/>
                  </a:lnTo>
                  <a:lnTo>
                    <a:pt x="7219" y="1984"/>
                  </a:lnTo>
                  <a:lnTo>
                    <a:pt x="4748" y="0"/>
                  </a:lnTo>
                  <a:close/>
                </a:path>
              </a:pathLst>
            </a:custGeom>
            <a:solidFill>
              <a:srgbClr val="FFF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2"/>
            <p:cNvSpPr/>
            <p:nvPr/>
          </p:nvSpPr>
          <p:spPr>
            <a:xfrm>
              <a:off x="2242106" y="3086782"/>
              <a:ext cx="403013" cy="251209"/>
            </a:xfrm>
            <a:custGeom>
              <a:avLst/>
              <a:gdLst/>
              <a:ahLst/>
              <a:cxnLst/>
              <a:rect l="l" t="t" r="r" b="b"/>
              <a:pathLst>
                <a:path w="7253" h="4521" extrusionOk="0">
                  <a:moveTo>
                    <a:pt x="2309" y="1"/>
                  </a:moveTo>
                  <a:lnTo>
                    <a:pt x="1" y="2082"/>
                  </a:lnTo>
                  <a:lnTo>
                    <a:pt x="4944" y="4521"/>
                  </a:lnTo>
                  <a:lnTo>
                    <a:pt x="7252" y="2440"/>
                  </a:lnTo>
                  <a:lnTo>
                    <a:pt x="2309" y="1"/>
                  </a:lnTo>
                  <a:close/>
                </a:path>
              </a:pathLst>
            </a:custGeom>
            <a:solidFill>
              <a:srgbClr val="FFF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2"/>
            <p:cNvSpPr/>
            <p:nvPr/>
          </p:nvSpPr>
          <p:spPr>
            <a:xfrm>
              <a:off x="1522936" y="3085004"/>
              <a:ext cx="399401" cy="256599"/>
            </a:xfrm>
            <a:custGeom>
              <a:avLst/>
              <a:gdLst/>
              <a:ahLst/>
              <a:cxnLst/>
              <a:rect l="l" t="t" r="r" b="b"/>
              <a:pathLst>
                <a:path w="7188" h="4618" extrusionOk="0">
                  <a:moveTo>
                    <a:pt x="4716" y="0"/>
                  </a:moveTo>
                  <a:lnTo>
                    <a:pt x="1" y="2602"/>
                  </a:lnTo>
                  <a:lnTo>
                    <a:pt x="2472" y="4618"/>
                  </a:lnTo>
                  <a:lnTo>
                    <a:pt x="7188" y="1984"/>
                  </a:lnTo>
                  <a:lnTo>
                    <a:pt x="4716" y="0"/>
                  </a:lnTo>
                  <a:close/>
                </a:path>
              </a:pathLst>
            </a:custGeom>
            <a:solidFill>
              <a:srgbClr val="FFF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2"/>
            <p:cNvSpPr/>
            <p:nvPr/>
          </p:nvSpPr>
          <p:spPr>
            <a:xfrm>
              <a:off x="1797590" y="3086782"/>
              <a:ext cx="403013" cy="251209"/>
            </a:xfrm>
            <a:custGeom>
              <a:avLst/>
              <a:gdLst/>
              <a:ahLst/>
              <a:cxnLst/>
              <a:rect l="l" t="t" r="r" b="b"/>
              <a:pathLst>
                <a:path w="7253" h="4521" extrusionOk="0">
                  <a:moveTo>
                    <a:pt x="2342" y="1"/>
                  </a:moveTo>
                  <a:lnTo>
                    <a:pt x="1" y="2082"/>
                  </a:lnTo>
                  <a:lnTo>
                    <a:pt x="4944" y="4521"/>
                  </a:lnTo>
                  <a:lnTo>
                    <a:pt x="7253" y="2440"/>
                  </a:lnTo>
                  <a:lnTo>
                    <a:pt x="2342" y="1"/>
                  </a:lnTo>
                  <a:close/>
                </a:path>
              </a:pathLst>
            </a:custGeom>
            <a:solidFill>
              <a:srgbClr val="FFF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2"/>
            <p:cNvSpPr/>
            <p:nvPr/>
          </p:nvSpPr>
          <p:spPr>
            <a:xfrm>
              <a:off x="1365744" y="3070557"/>
              <a:ext cx="401179" cy="256599"/>
            </a:xfrm>
            <a:custGeom>
              <a:avLst/>
              <a:gdLst/>
              <a:ahLst/>
              <a:cxnLst/>
              <a:rect l="l" t="t" r="r" b="b"/>
              <a:pathLst>
                <a:path w="7220" h="4618" extrusionOk="0">
                  <a:moveTo>
                    <a:pt x="4748" y="0"/>
                  </a:moveTo>
                  <a:lnTo>
                    <a:pt x="1" y="2602"/>
                  </a:lnTo>
                  <a:lnTo>
                    <a:pt x="2472" y="4618"/>
                  </a:lnTo>
                  <a:lnTo>
                    <a:pt x="7220" y="2016"/>
                  </a:lnTo>
                  <a:lnTo>
                    <a:pt x="4748" y="0"/>
                  </a:lnTo>
                  <a:close/>
                </a:path>
              </a:pathLst>
            </a:custGeom>
            <a:solidFill>
              <a:srgbClr val="FFF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2"/>
            <p:cNvSpPr/>
            <p:nvPr/>
          </p:nvSpPr>
          <p:spPr>
            <a:xfrm>
              <a:off x="1642232" y="3072335"/>
              <a:ext cx="402957" cy="253043"/>
            </a:xfrm>
            <a:custGeom>
              <a:avLst/>
              <a:gdLst/>
              <a:ahLst/>
              <a:cxnLst/>
              <a:rect l="l" t="t" r="r" b="b"/>
              <a:pathLst>
                <a:path w="7252" h="4554" extrusionOk="0">
                  <a:moveTo>
                    <a:pt x="2309" y="1"/>
                  </a:moveTo>
                  <a:lnTo>
                    <a:pt x="0" y="2114"/>
                  </a:lnTo>
                  <a:lnTo>
                    <a:pt x="4943" y="4553"/>
                  </a:lnTo>
                  <a:lnTo>
                    <a:pt x="7252" y="2440"/>
                  </a:lnTo>
                  <a:lnTo>
                    <a:pt x="2309" y="1"/>
                  </a:lnTo>
                  <a:close/>
                </a:path>
              </a:pathLst>
            </a:custGeom>
            <a:solidFill>
              <a:srgbClr val="FFF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2"/>
            <p:cNvSpPr/>
            <p:nvPr/>
          </p:nvSpPr>
          <p:spPr>
            <a:xfrm>
              <a:off x="798376" y="1457300"/>
              <a:ext cx="500585" cy="285215"/>
            </a:xfrm>
            <a:custGeom>
              <a:avLst/>
              <a:gdLst/>
              <a:ahLst/>
              <a:cxnLst/>
              <a:rect l="l" t="t" r="r" b="b"/>
              <a:pathLst>
                <a:path w="9009" h="5133" extrusionOk="0">
                  <a:moveTo>
                    <a:pt x="5280" y="1"/>
                  </a:moveTo>
                  <a:cubicBezTo>
                    <a:pt x="5033" y="1"/>
                    <a:pt x="4878" y="27"/>
                    <a:pt x="4878" y="27"/>
                  </a:cubicBezTo>
                  <a:cubicBezTo>
                    <a:pt x="0" y="27"/>
                    <a:pt x="2472" y="5132"/>
                    <a:pt x="2472" y="5132"/>
                  </a:cubicBezTo>
                  <a:lnTo>
                    <a:pt x="7090" y="4254"/>
                  </a:lnTo>
                  <a:cubicBezTo>
                    <a:pt x="7090" y="4254"/>
                    <a:pt x="9008" y="3018"/>
                    <a:pt x="7935" y="1360"/>
                  </a:cubicBezTo>
                  <a:cubicBezTo>
                    <a:pt x="7141" y="169"/>
                    <a:pt x="5910" y="1"/>
                    <a:pt x="52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2"/>
            <p:cNvSpPr/>
            <p:nvPr/>
          </p:nvSpPr>
          <p:spPr>
            <a:xfrm>
              <a:off x="628515" y="2949482"/>
              <a:ext cx="477081" cy="1667839"/>
            </a:xfrm>
            <a:custGeom>
              <a:avLst/>
              <a:gdLst/>
              <a:ahLst/>
              <a:cxnLst/>
              <a:rect l="l" t="t" r="r" b="b"/>
              <a:pathLst>
                <a:path w="8586" h="30016" extrusionOk="0">
                  <a:moveTo>
                    <a:pt x="2440" y="0"/>
                  </a:moveTo>
                  <a:lnTo>
                    <a:pt x="1" y="30016"/>
                  </a:lnTo>
                  <a:lnTo>
                    <a:pt x="1919" y="30016"/>
                  </a:lnTo>
                  <a:lnTo>
                    <a:pt x="8586" y="5821"/>
                  </a:lnTo>
                  <a:lnTo>
                    <a:pt x="8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2"/>
            <p:cNvSpPr/>
            <p:nvPr/>
          </p:nvSpPr>
          <p:spPr>
            <a:xfrm>
              <a:off x="1080254" y="2754340"/>
              <a:ext cx="375897" cy="1862983"/>
            </a:xfrm>
            <a:custGeom>
              <a:avLst/>
              <a:gdLst/>
              <a:ahLst/>
              <a:cxnLst/>
              <a:rect l="l" t="t" r="r" b="b"/>
              <a:pathLst>
                <a:path w="6765" h="33528" extrusionOk="0">
                  <a:moveTo>
                    <a:pt x="0" y="0"/>
                  </a:moveTo>
                  <a:lnTo>
                    <a:pt x="0" y="9333"/>
                  </a:lnTo>
                  <a:lnTo>
                    <a:pt x="2082" y="33528"/>
                  </a:lnTo>
                  <a:lnTo>
                    <a:pt x="4098" y="33528"/>
                  </a:lnTo>
                  <a:lnTo>
                    <a:pt x="6017" y="13528"/>
                  </a:lnTo>
                  <a:cubicBezTo>
                    <a:pt x="6765" y="7219"/>
                    <a:pt x="5431" y="0"/>
                    <a:pt x="5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2"/>
            <p:cNvSpPr/>
            <p:nvPr/>
          </p:nvSpPr>
          <p:spPr>
            <a:xfrm>
              <a:off x="764037" y="1982773"/>
              <a:ext cx="630663" cy="966775"/>
            </a:xfrm>
            <a:custGeom>
              <a:avLst/>
              <a:gdLst/>
              <a:ahLst/>
              <a:cxnLst/>
              <a:rect l="l" t="t" r="r" b="b"/>
              <a:pathLst>
                <a:path w="11350" h="17399" extrusionOk="0">
                  <a:moveTo>
                    <a:pt x="5691" y="0"/>
                  </a:moveTo>
                  <a:cubicBezTo>
                    <a:pt x="1659" y="0"/>
                    <a:pt x="1" y="1106"/>
                    <a:pt x="1" y="1106"/>
                  </a:cubicBezTo>
                  <a:lnTo>
                    <a:pt x="456" y="6569"/>
                  </a:lnTo>
                  <a:lnTo>
                    <a:pt x="1" y="17398"/>
                  </a:lnTo>
                  <a:lnTo>
                    <a:pt x="11350" y="17398"/>
                  </a:lnTo>
                  <a:lnTo>
                    <a:pt x="10602" y="6407"/>
                  </a:lnTo>
                  <a:lnTo>
                    <a:pt x="10960" y="1269"/>
                  </a:lnTo>
                  <a:cubicBezTo>
                    <a:pt x="10960" y="1269"/>
                    <a:pt x="9691" y="0"/>
                    <a:pt x="5691" y="0"/>
                  </a:cubicBezTo>
                  <a:close/>
                </a:path>
              </a:pathLst>
            </a:custGeom>
            <a:solidFill>
              <a:srgbClr val="D144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2"/>
            <p:cNvSpPr/>
            <p:nvPr/>
          </p:nvSpPr>
          <p:spPr>
            <a:xfrm>
              <a:off x="1002575" y="1753292"/>
              <a:ext cx="182531" cy="343392"/>
            </a:xfrm>
            <a:custGeom>
              <a:avLst/>
              <a:gdLst/>
              <a:ahLst/>
              <a:cxnLst/>
              <a:rect l="l" t="t" r="r" b="b"/>
              <a:pathLst>
                <a:path w="3285" h="6180" extrusionOk="0">
                  <a:moveTo>
                    <a:pt x="0" y="0"/>
                  </a:moveTo>
                  <a:lnTo>
                    <a:pt x="0" y="4553"/>
                  </a:lnTo>
                  <a:cubicBezTo>
                    <a:pt x="0" y="5464"/>
                    <a:pt x="716" y="6179"/>
                    <a:pt x="1626" y="6179"/>
                  </a:cubicBezTo>
                  <a:cubicBezTo>
                    <a:pt x="2537" y="6179"/>
                    <a:pt x="3285" y="5464"/>
                    <a:pt x="3285" y="4553"/>
                  </a:cubicBezTo>
                  <a:lnTo>
                    <a:pt x="3285" y="0"/>
                  </a:lnTo>
                  <a:close/>
                </a:path>
              </a:pathLst>
            </a:custGeom>
            <a:solidFill>
              <a:srgbClr val="B67A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2"/>
            <p:cNvSpPr/>
            <p:nvPr/>
          </p:nvSpPr>
          <p:spPr>
            <a:xfrm>
              <a:off x="1002575" y="1840028"/>
              <a:ext cx="182531" cy="85403"/>
            </a:xfrm>
            <a:custGeom>
              <a:avLst/>
              <a:gdLst/>
              <a:ahLst/>
              <a:cxnLst/>
              <a:rect l="l" t="t" r="r" b="b"/>
              <a:pathLst>
                <a:path w="3285" h="1537" extrusionOk="0">
                  <a:moveTo>
                    <a:pt x="0" y="0"/>
                  </a:moveTo>
                  <a:lnTo>
                    <a:pt x="0" y="325"/>
                  </a:lnTo>
                  <a:cubicBezTo>
                    <a:pt x="0" y="325"/>
                    <a:pt x="706" y="1536"/>
                    <a:pt x="2497" y="1536"/>
                  </a:cubicBezTo>
                  <a:cubicBezTo>
                    <a:pt x="2739" y="1536"/>
                    <a:pt x="3001" y="1514"/>
                    <a:pt x="3285" y="1464"/>
                  </a:cubicBezTo>
                  <a:lnTo>
                    <a:pt x="3285" y="0"/>
                  </a:lnTo>
                  <a:close/>
                </a:path>
              </a:pathLst>
            </a:custGeom>
            <a:solidFill>
              <a:srgbClr val="001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2"/>
            <p:cNvSpPr/>
            <p:nvPr/>
          </p:nvSpPr>
          <p:spPr>
            <a:xfrm>
              <a:off x="966403" y="1518365"/>
              <a:ext cx="281937" cy="388566"/>
            </a:xfrm>
            <a:custGeom>
              <a:avLst/>
              <a:gdLst/>
              <a:ahLst/>
              <a:cxnLst/>
              <a:rect l="l" t="t" r="r" b="b"/>
              <a:pathLst>
                <a:path w="5074" h="6993" extrusionOk="0">
                  <a:moveTo>
                    <a:pt x="2537" y="1"/>
                  </a:moveTo>
                  <a:cubicBezTo>
                    <a:pt x="2537" y="1399"/>
                    <a:pt x="1399" y="2537"/>
                    <a:pt x="1" y="2537"/>
                  </a:cubicBezTo>
                  <a:lnTo>
                    <a:pt x="1" y="4456"/>
                  </a:lnTo>
                  <a:cubicBezTo>
                    <a:pt x="1" y="5854"/>
                    <a:pt x="1139" y="6992"/>
                    <a:pt x="2537" y="6992"/>
                  </a:cubicBezTo>
                  <a:cubicBezTo>
                    <a:pt x="3903" y="6992"/>
                    <a:pt x="5041" y="5854"/>
                    <a:pt x="5074" y="4456"/>
                  </a:cubicBezTo>
                  <a:lnTo>
                    <a:pt x="5074" y="2537"/>
                  </a:lnTo>
                  <a:cubicBezTo>
                    <a:pt x="5074" y="1139"/>
                    <a:pt x="3936" y="1"/>
                    <a:pt x="2537" y="1"/>
                  </a:cubicBezTo>
                  <a:close/>
                </a:path>
              </a:pathLst>
            </a:custGeom>
            <a:solidFill>
              <a:srgbClr val="B47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2"/>
            <p:cNvSpPr/>
            <p:nvPr/>
          </p:nvSpPr>
          <p:spPr>
            <a:xfrm>
              <a:off x="912227" y="1688226"/>
              <a:ext cx="108463" cy="108463"/>
            </a:xfrm>
            <a:custGeom>
              <a:avLst/>
              <a:gdLst/>
              <a:ahLst/>
              <a:cxnLst/>
              <a:rect l="l" t="t" r="r" b="b"/>
              <a:pathLst>
                <a:path w="1952" h="1952" extrusionOk="0">
                  <a:moveTo>
                    <a:pt x="976" y="1"/>
                  </a:moveTo>
                  <a:cubicBezTo>
                    <a:pt x="423" y="1"/>
                    <a:pt x="0" y="456"/>
                    <a:pt x="0" y="976"/>
                  </a:cubicBezTo>
                  <a:cubicBezTo>
                    <a:pt x="0" y="1529"/>
                    <a:pt x="423" y="1952"/>
                    <a:pt x="976" y="1952"/>
                  </a:cubicBezTo>
                  <a:cubicBezTo>
                    <a:pt x="1496" y="1952"/>
                    <a:pt x="1951" y="1529"/>
                    <a:pt x="1951" y="976"/>
                  </a:cubicBezTo>
                  <a:cubicBezTo>
                    <a:pt x="1951" y="456"/>
                    <a:pt x="1496" y="1"/>
                    <a:pt x="976" y="1"/>
                  </a:cubicBezTo>
                  <a:close/>
                </a:path>
              </a:pathLst>
            </a:custGeom>
            <a:solidFill>
              <a:srgbClr val="B67A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2"/>
            <p:cNvSpPr/>
            <p:nvPr/>
          </p:nvSpPr>
          <p:spPr>
            <a:xfrm>
              <a:off x="621292" y="4617248"/>
              <a:ext cx="363228" cy="119354"/>
            </a:xfrm>
            <a:custGeom>
              <a:avLst/>
              <a:gdLst/>
              <a:ahLst/>
              <a:cxnLst/>
              <a:rect l="l" t="t" r="r" b="b"/>
              <a:pathLst>
                <a:path w="6537" h="2148" extrusionOk="0">
                  <a:moveTo>
                    <a:pt x="98" y="1"/>
                  </a:moveTo>
                  <a:lnTo>
                    <a:pt x="0" y="2147"/>
                  </a:lnTo>
                  <a:lnTo>
                    <a:pt x="6537" y="2147"/>
                  </a:lnTo>
                  <a:cubicBezTo>
                    <a:pt x="6537" y="619"/>
                    <a:pt x="2017" y="1"/>
                    <a:pt x="20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2"/>
            <p:cNvSpPr/>
            <p:nvPr/>
          </p:nvSpPr>
          <p:spPr>
            <a:xfrm>
              <a:off x="1194105" y="4617248"/>
              <a:ext cx="361450" cy="119354"/>
            </a:xfrm>
            <a:custGeom>
              <a:avLst/>
              <a:gdLst/>
              <a:ahLst/>
              <a:cxnLst/>
              <a:rect l="l" t="t" r="r" b="b"/>
              <a:pathLst>
                <a:path w="6505" h="2148" extrusionOk="0">
                  <a:moveTo>
                    <a:pt x="33" y="1"/>
                  </a:moveTo>
                  <a:lnTo>
                    <a:pt x="0" y="2147"/>
                  </a:lnTo>
                  <a:lnTo>
                    <a:pt x="6504" y="2147"/>
                  </a:lnTo>
                  <a:cubicBezTo>
                    <a:pt x="6504" y="619"/>
                    <a:pt x="1951" y="1"/>
                    <a:pt x="19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2"/>
            <p:cNvSpPr/>
            <p:nvPr/>
          </p:nvSpPr>
          <p:spPr>
            <a:xfrm>
              <a:off x="706194" y="1953824"/>
              <a:ext cx="849367" cy="1297498"/>
            </a:xfrm>
            <a:custGeom>
              <a:avLst/>
              <a:gdLst/>
              <a:ahLst/>
              <a:cxnLst/>
              <a:rect l="l" t="t" r="r" b="b"/>
              <a:pathLst>
                <a:path w="15286" h="23351" extrusionOk="0">
                  <a:moveTo>
                    <a:pt x="5334" y="1"/>
                  </a:moveTo>
                  <a:cubicBezTo>
                    <a:pt x="3643" y="1"/>
                    <a:pt x="1042" y="1627"/>
                    <a:pt x="1042" y="1627"/>
                  </a:cubicBezTo>
                  <a:lnTo>
                    <a:pt x="1" y="23350"/>
                  </a:lnTo>
                  <a:lnTo>
                    <a:pt x="13887" y="23350"/>
                  </a:lnTo>
                  <a:cubicBezTo>
                    <a:pt x="13887" y="16749"/>
                    <a:pt x="11838" y="7480"/>
                    <a:pt x="11838" y="7480"/>
                  </a:cubicBezTo>
                  <a:lnTo>
                    <a:pt x="15285" y="4033"/>
                  </a:lnTo>
                  <a:cubicBezTo>
                    <a:pt x="12749" y="66"/>
                    <a:pt x="8619" y="1"/>
                    <a:pt x="8619" y="1"/>
                  </a:cubicBezTo>
                  <a:cubicBezTo>
                    <a:pt x="8619" y="1"/>
                    <a:pt x="7737" y="579"/>
                    <a:pt x="6764" y="579"/>
                  </a:cubicBezTo>
                  <a:cubicBezTo>
                    <a:pt x="6277" y="579"/>
                    <a:pt x="5768" y="435"/>
                    <a:pt x="53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2"/>
            <p:cNvSpPr/>
            <p:nvPr/>
          </p:nvSpPr>
          <p:spPr>
            <a:xfrm>
              <a:off x="1275396" y="3251252"/>
              <a:ext cx="1485364" cy="1485364"/>
            </a:xfrm>
            <a:custGeom>
              <a:avLst/>
              <a:gdLst/>
              <a:ahLst/>
              <a:cxnLst/>
              <a:rect l="l" t="t" r="r" b="b"/>
              <a:pathLst>
                <a:path w="26732" h="26732" extrusionOk="0">
                  <a:moveTo>
                    <a:pt x="1" y="0"/>
                  </a:moveTo>
                  <a:lnTo>
                    <a:pt x="1" y="26731"/>
                  </a:lnTo>
                  <a:lnTo>
                    <a:pt x="26732" y="26731"/>
                  </a:lnTo>
                  <a:lnTo>
                    <a:pt x="267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2"/>
            <p:cNvSpPr/>
            <p:nvPr/>
          </p:nvSpPr>
          <p:spPr>
            <a:xfrm>
              <a:off x="1365744" y="2542917"/>
              <a:ext cx="1302888" cy="708398"/>
            </a:xfrm>
            <a:custGeom>
              <a:avLst/>
              <a:gdLst/>
              <a:ahLst/>
              <a:cxnLst/>
              <a:rect l="l" t="t" r="r" b="b"/>
              <a:pathLst>
                <a:path w="23448" h="12749" extrusionOk="0">
                  <a:moveTo>
                    <a:pt x="1" y="0"/>
                  </a:moveTo>
                  <a:lnTo>
                    <a:pt x="1" y="12748"/>
                  </a:lnTo>
                  <a:lnTo>
                    <a:pt x="23447" y="12748"/>
                  </a:lnTo>
                  <a:lnTo>
                    <a:pt x="234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2"/>
            <p:cNvSpPr/>
            <p:nvPr/>
          </p:nvSpPr>
          <p:spPr>
            <a:xfrm>
              <a:off x="1344074" y="2568199"/>
              <a:ext cx="240374" cy="197033"/>
            </a:xfrm>
            <a:custGeom>
              <a:avLst/>
              <a:gdLst/>
              <a:ahLst/>
              <a:cxnLst/>
              <a:rect l="l" t="t" r="r" b="b"/>
              <a:pathLst>
                <a:path w="4326" h="3546" extrusionOk="0">
                  <a:moveTo>
                    <a:pt x="2017" y="1"/>
                  </a:moveTo>
                  <a:cubicBezTo>
                    <a:pt x="911" y="1"/>
                    <a:pt x="0" y="1399"/>
                    <a:pt x="0" y="1399"/>
                  </a:cubicBezTo>
                  <a:cubicBezTo>
                    <a:pt x="0" y="1399"/>
                    <a:pt x="1886" y="3545"/>
                    <a:pt x="2179" y="3545"/>
                  </a:cubicBezTo>
                  <a:cubicBezTo>
                    <a:pt x="2472" y="3545"/>
                    <a:pt x="2537" y="3383"/>
                    <a:pt x="1789" y="2472"/>
                  </a:cubicBezTo>
                  <a:lnTo>
                    <a:pt x="1789" y="2472"/>
                  </a:lnTo>
                  <a:cubicBezTo>
                    <a:pt x="2507" y="3190"/>
                    <a:pt x="2873" y="3433"/>
                    <a:pt x="3094" y="3433"/>
                  </a:cubicBezTo>
                  <a:cubicBezTo>
                    <a:pt x="3173" y="3433"/>
                    <a:pt x="3233" y="3402"/>
                    <a:pt x="3285" y="3350"/>
                  </a:cubicBezTo>
                  <a:cubicBezTo>
                    <a:pt x="3447" y="3188"/>
                    <a:pt x="2570" y="2343"/>
                    <a:pt x="2310" y="2147"/>
                  </a:cubicBezTo>
                  <a:lnTo>
                    <a:pt x="2310" y="2147"/>
                  </a:lnTo>
                  <a:cubicBezTo>
                    <a:pt x="2535" y="2316"/>
                    <a:pt x="3292" y="3017"/>
                    <a:pt x="3662" y="3017"/>
                  </a:cubicBezTo>
                  <a:cubicBezTo>
                    <a:pt x="3721" y="3017"/>
                    <a:pt x="3770" y="3000"/>
                    <a:pt x="3805" y="2960"/>
                  </a:cubicBezTo>
                  <a:cubicBezTo>
                    <a:pt x="4130" y="2667"/>
                    <a:pt x="2700" y="1595"/>
                    <a:pt x="2699" y="1594"/>
                  </a:cubicBezTo>
                  <a:lnTo>
                    <a:pt x="2699" y="1594"/>
                  </a:lnTo>
                  <a:cubicBezTo>
                    <a:pt x="2700" y="1595"/>
                    <a:pt x="3625" y="2272"/>
                    <a:pt x="4028" y="2272"/>
                  </a:cubicBezTo>
                  <a:cubicBezTo>
                    <a:pt x="4109" y="2272"/>
                    <a:pt x="4168" y="2244"/>
                    <a:pt x="4195" y="2179"/>
                  </a:cubicBezTo>
                  <a:cubicBezTo>
                    <a:pt x="4325" y="1789"/>
                    <a:pt x="2309" y="619"/>
                    <a:pt x="2309" y="619"/>
                  </a:cubicBezTo>
                  <a:lnTo>
                    <a:pt x="2309" y="619"/>
                  </a:lnTo>
                  <a:cubicBezTo>
                    <a:pt x="2309" y="619"/>
                    <a:pt x="2447" y="626"/>
                    <a:pt x="2630" y="626"/>
                  </a:cubicBezTo>
                  <a:cubicBezTo>
                    <a:pt x="2996" y="626"/>
                    <a:pt x="3545" y="597"/>
                    <a:pt x="3545" y="423"/>
                  </a:cubicBezTo>
                  <a:cubicBezTo>
                    <a:pt x="3545" y="163"/>
                    <a:pt x="3122" y="1"/>
                    <a:pt x="2017" y="1"/>
                  </a:cubicBezTo>
                  <a:close/>
                </a:path>
              </a:pathLst>
            </a:custGeom>
            <a:solidFill>
              <a:srgbClr val="B47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2"/>
            <p:cNvSpPr/>
            <p:nvPr/>
          </p:nvSpPr>
          <p:spPr>
            <a:xfrm>
              <a:off x="601400" y="2027946"/>
              <a:ext cx="847533" cy="708398"/>
            </a:xfrm>
            <a:custGeom>
              <a:avLst/>
              <a:gdLst/>
              <a:ahLst/>
              <a:cxnLst/>
              <a:rect l="l" t="t" r="r" b="b"/>
              <a:pathLst>
                <a:path w="15253" h="12749" extrusionOk="0">
                  <a:moveTo>
                    <a:pt x="3123" y="0"/>
                  </a:moveTo>
                  <a:cubicBezTo>
                    <a:pt x="3123" y="0"/>
                    <a:pt x="1" y="813"/>
                    <a:pt x="2375" y="7090"/>
                  </a:cubicBezTo>
                  <a:cubicBezTo>
                    <a:pt x="3863" y="11014"/>
                    <a:pt x="5149" y="12749"/>
                    <a:pt x="8802" y="12749"/>
                  </a:cubicBezTo>
                  <a:cubicBezTo>
                    <a:pt x="10416" y="12749"/>
                    <a:pt x="12492" y="12410"/>
                    <a:pt x="15252" y="11772"/>
                  </a:cubicBezTo>
                  <a:lnTo>
                    <a:pt x="14732" y="10244"/>
                  </a:lnTo>
                  <a:cubicBezTo>
                    <a:pt x="14732" y="10244"/>
                    <a:pt x="8391" y="9951"/>
                    <a:pt x="7480" y="9756"/>
                  </a:cubicBezTo>
                  <a:cubicBezTo>
                    <a:pt x="5757" y="5529"/>
                    <a:pt x="3123" y="0"/>
                    <a:pt x="3123" y="0"/>
                  </a:cubicBezTo>
                  <a:close/>
                </a:path>
              </a:pathLst>
            </a:custGeom>
            <a:solidFill>
              <a:srgbClr val="B47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2"/>
            <p:cNvSpPr/>
            <p:nvPr/>
          </p:nvSpPr>
          <p:spPr>
            <a:xfrm>
              <a:off x="617680" y="1953824"/>
              <a:ext cx="384954" cy="444576"/>
            </a:xfrm>
            <a:custGeom>
              <a:avLst/>
              <a:gdLst/>
              <a:ahLst/>
              <a:cxnLst/>
              <a:rect l="l" t="t" r="r" b="b"/>
              <a:pathLst>
                <a:path w="6928" h="8001" extrusionOk="0">
                  <a:moveTo>
                    <a:pt x="6927" y="1"/>
                  </a:moveTo>
                  <a:cubicBezTo>
                    <a:pt x="261" y="1"/>
                    <a:pt x="0" y="6180"/>
                    <a:pt x="0" y="6180"/>
                  </a:cubicBezTo>
                  <a:lnTo>
                    <a:pt x="6407" y="8001"/>
                  </a:lnTo>
                  <a:lnTo>
                    <a:pt x="6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2"/>
            <p:cNvSpPr/>
            <p:nvPr/>
          </p:nvSpPr>
          <p:spPr>
            <a:xfrm>
              <a:off x="966403" y="1655720"/>
              <a:ext cx="281937" cy="298162"/>
            </a:xfrm>
            <a:custGeom>
              <a:avLst/>
              <a:gdLst/>
              <a:ahLst/>
              <a:cxnLst/>
              <a:rect l="l" t="t" r="r" b="b"/>
              <a:pathLst>
                <a:path w="5074" h="5366" extrusionOk="0">
                  <a:moveTo>
                    <a:pt x="261" y="0"/>
                  </a:moveTo>
                  <a:lnTo>
                    <a:pt x="1" y="33"/>
                  </a:lnTo>
                  <a:lnTo>
                    <a:pt x="1" y="2829"/>
                  </a:lnTo>
                  <a:cubicBezTo>
                    <a:pt x="1" y="4228"/>
                    <a:pt x="1139" y="5366"/>
                    <a:pt x="2537" y="5366"/>
                  </a:cubicBezTo>
                  <a:cubicBezTo>
                    <a:pt x="3936" y="5366"/>
                    <a:pt x="5074" y="4228"/>
                    <a:pt x="5074" y="2829"/>
                  </a:cubicBezTo>
                  <a:lnTo>
                    <a:pt x="5074" y="651"/>
                  </a:lnTo>
                  <a:cubicBezTo>
                    <a:pt x="5041" y="651"/>
                    <a:pt x="4814" y="2082"/>
                    <a:pt x="3025" y="2082"/>
                  </a:cubicBezTo>
                  <a:cubicBezTo>
                    <a:pt x="749" y="2082"/>
                    <a:pt x="261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2"/>
            <p:cNvSpPr/>
            <p:nvPr/>
          </p:nvSpPr>
          <p:spPr>
            <a:xfrm>
              <a:off x="1073031" y="1738845"/>
              <a:ext cx="137357" cy="39785"/>
            </a:xfrm>
            <a:custGeom>
              <a:avLst/>
              <a:gdLst/>
              <a:ahLst/>
              <a:cxnLst/>
              <a:rect l="l" t="t" r="r" b="b"/>
              <a:pathLst>
                <a:path w="2472" h="716" extrusionOk="0">
                  <a:moveTo>
                    <a:pt x="1236" y="0"/>
                  </a:moveTo>
                  <a:cubicBezTo>
                    <a:pt x="130" y="33"/>
                    <a:pt x="0" y="716"/>
                    <a:pt x="0" y="716"/>
                  </a:cubicBezTo>
                  <a:lnTo>
                    <a:pt x="2472" y="716"/>
                  </a:lnTo>
                  <a:cubicBezTo>
                    <a:pt x="2472" y="716"/>
                    <a:pt x="2374" y="0"/>
                    <a:pt x="12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Segnaposto testo 3">
            <a:extLst>
              <a:ext uri="{FF2B5EF4-FFF2-40B4-BE49-F238E27FC236}">
                <a16:creationId xmlns:a16="http://schemas.microsoft.com/office/drawing/2014/main" id="{E153CD9B-8244-F691-CEC3-5BE279430584}"/>
              </a:ext>
            </a:extLst>
          </p:cNvPr>
          <p:cNvSpPr txBox="1">
            <a:spLocks/>
          </p:cNvSpPr>
          <p:nvPr/>
        </p:nvSpPr>
        <p:spPr>
          <a:xfrm>
            <a:off x="4558458" y="1640622"/>
            <a:ext cx="4405051" cy="498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52400" indent="0">
              <a:buNone/>
            </a:pPr>
            <a:r>
              <a:rPr lang="it-IT" sz="2000" b="1" dirty="0">
                <a:latin typeface="Bahnschrift Light" panose="020B0502040204020203" pitchFamily="34" charset="0"/>
              </a:rPr>
              <a:t>Gestione multipla di elezioni</a:t>
            </a:r>
          </a:p>
        </p:txBody>
      </p:sp>
      <p:grpSp>
        <p:nvGrpSpPr>
          <p:cNvPr id="6" name="Google Shape;552;p21">
            <a:extLst>
              <a:ext uri="{FF2B5EF4-FFF2-40B4-BE49-F238E27FC236}">
                <a16:creationId xmlns:a16="http://schemas.microsoft.com/office/drawing/2014/main" id="{6BE436EE-D5E0-0489-FAA3-7AE8C08DCD88}"/>
              </a:ext>
            </a:extLst>
          </p:cNvPr>
          <p:cNvGrpSpPr/>
          <p:nvPr/>
        </p:nvGrpSpPr>
        <p:grpSpPr>
          <a:xfrm>
            <a:off x="3663059" y="1438797"/>
            <a:ext cx="689622" cy="815531"/>
            <a:chOff x="-1012925" y="2176150"/>
            <a:chExt cx="689622" cy="815531"/>
          </a:xfrm>
        </p:grpSpPr>
        <p:sp>
          <p:nvSpPr>
            <p:cNvPr id="7" name="Google Shape;553;p21">
              <a:extLst>
                <a:ext uri="{FF2B5EF4-FFF2-40B4-BE49-F238E27FC236}">
                  <a16:creationId xmlns:a16="http://schemas.microsoft.com/office/drawing/2014/main" id="{CA96A5DA-BDFB-E045-58E5-CDD0D2889102}"/>
                </a:ext>
              </a:extLst>
            </p:cNvPr>
            <p:cNvSpPr/>
            <p:nvPr/>
          </p:nvSpPr>
          <p:spPr>
            <a:xfrm>
              <a:off x="-439237" y="2424719"/>
              <a:ext cx="75891" cy="179236"/>
            </a:xfrm>
            <a:custGeom>
              <a:avLst/>
              <a:gdLst/>
              <a:ahLst/>
              <a:cxnLst/>
              <a:rect l="l" t="t" r="r" b="b"/>
              <a:pathLst>
                <a:path w="1725" h="4074" extrusionOk="0">
                  <a:moveTo>
                    <a:pt x="1429" y="1"/>
                  </a:moveTo>
                  <a:cubicBezTo>
                    <a:pt x="1316" y="1"/>
                    <a:pt x="1198" y="69"/>
                    <a:pt x="1171" y="204"/>
                  </a:cubicBezTo>
                  <a:lnTo>
                    <a:pt x="66" y="3716"/>
                  </a:lnTo>
                  <a:cubicBezTo>
                    <a:pt x="1" y="3846"/>
                    <a:pt x="98" y="4009"/>
                    <a:pt x="228" y="4041"/>
                  </a:cubicBezTo>
                  <a:cubicBezTo>
                    <a:pt x="261" y="4041"/>
                    <a:pt x="293" y="4074"/>
                    <a:pt x="326" y="4074"/>
                  </a:cubicBezTo>
                  <a:cubicBezTo>
                    <a:pt x="423" y="4074"/>
                    <a:pt x="553" y="3976"/>
                    <a:pt x="586" y="3879"/>
                  </a:cubicBezTo>
                  <a:lnTo>
                    <a:pt x="1692" y="367"/>
                  </a:lnTo>
                  <a:cubicBezTo>
                    <a:pt x="1724" y="237"/>
                    <a:pt x="1659" y="74"/>
                    <a:pt x="1496" y="9"/>
                  </a:cubicBezTo>
                  <a:cubicBezTo>
                    <a:pt x="1475" y="4"/>
                    <a:pt x="1452" y="1"/>
                    <a:pt x="14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54;p21">
              <a:extLst>
                <a:ext uri="{FF2B5EF4-FFF2-40B4-BE49-F238E27FC236}">
                  <a16:creationId xmlns:a16="http://schemas.microsoft.com/office/drawing/2014/main" id="{27EB7365-E3DD-815A-0C44-BC68F16FC622}"/>
                </a:ext>
              </a:extLst>
            </p:cNvPr>
            <p:cNvSpPr/>
            <p:nvPr/>
          </p:nvSpPr>
          <p:spPr>
            <a:xfrm>
              <a:off x="-997219" y="2424719"/>
              <a:ext cx="75891" cy="179236"/>
            </a:xfrm>
            <a:custGeom>
              <a:avLst/>
              <a:gdLst/>
              <a:ahLst/>
              <a:cxnLst/>
              <a:rect l="l" t="t" r="r" b="b"/>
              <a:pathLst>
                <a:path w="1725" h="4074" extrusionOk="0">
                  <a:moveTo>
                    <a:pt x="296" y="1"/>
                  </a:moveTo>
                  <a:cubicBezTo>
                    <a:pt x="273" y="1"/>
                    <a:pt x="250" y="4"/>
                    <a:pt x="229" y="9"/>
                  </a:cubicBezTo>
                  <a:cubicBezTo>
                    <a:pt x="98" y="74"/>
                    <a:pt x="1" y="204"/>
                    <a:pt x="33" y="367"/>
                  </a:cubicBezTo>
                  <a:lnTo>
                    <a:pt x="1139" y="3879"/>
                  </a:lnTo>
                  <a:cubicBezTo>
                    <a:pt x="1172" y="3976"/>
                    <a:pt x="1302" y="4074"/>
                    <a:pt x="1399" y="4074"/>
                  </a:cubicBezTo>
                  <a:cubicBezTo>
                    <a:pt x="1432" y="4074"/>
                    <a:pt x="1464" y="4041"/>
                    <a:pt x="1497" y="4041"/>
                  </a:cubicBezTo>
                  <a:cubicBezTo>
                    <a:pt x="1627" y="4009"/>
                    <a:pt x="1724" y="3846"/>
                    <a:pt x="1659" y="3684"/>
                  </a:cubicBezTo>
                  <a:lnTo>
                    <a:pt x="554" y="204"/>
                  </a:lnTo>
                  <a:cubicBezTo>
                    <a:pt x="527" y="69"/>
                    <a:pt x="409" y="1"/>
                    <a:pt x="2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55;p21">
              <a:extLst>
                <a:ext uri="{FF2B5EF4-FFF2-40B4-BE49-F238E27FC236}">
                  <a16:creationId xmlns:a16="http://schemas.microsoft.com/office/drawing/2014/main" id="{9A470B25-D195-4B13-9F45-BA7394AABEF1}"/>
                </a:ext>
              </a:extLst>
            </p:cNvPr>
            <p:cNvSpPr/>
            <p:nvPr/>
          </p:nvSpPr>
          <p:spPr>
            <a:xfrm>
              <a:off x="-1012925" y="2176150"/>
              <a:ext cx="689622" cy="261858"/>
            </a:xfrm>
            <a:custGeom>
              <a:avLst/>
              <a:gdLst/>
              <a:ahLst/>
              <a:cxnLst/>
              <a:rect l="l" t="t" r="r" b="b"/>
              <a:pathLst>
                <a:path w="15675" h="5952" extrusionOk="0">
                  <a:moveTo>
                    <a:pt x="553" y="1"/>
                  </a:moveTo>
                  <a:cubicBezTo>
                    <a:pt x="260" y="1"/>
                    <a:pt x="0" y="228"/>
                    <a:pt x="0" y="553"/>
                  </a:cubicBezTo>
                  <a:lnTo>
                    <a:pt x="0" y="5399"/>
                  </a:lnTo>
                  <a:cubicBezTo>
                    <a:pt x="0" y="5692"/>
                    <a:pt x="260" y="5952"/>
                    <a:pt x="553" y="5952"/>
                  </a:cubicBezTo>
                  <a:lnTo>
                    <a:pt x="15122" y="5952"/>
                  </a:lnTo>
                  <a:cubicBezTo>
                    <a:pt x="15415" y="5952"/>
                    <a:pt x="15675" y="5692"/>
                    <a:pt x="15675" y="5399"/>
                  </a:cubicBezTo>
                  <a:lnTo>
                    <a:pt x="15675" y="553"/>
                  </a:lnTo>
                  <a:cubicBezTo>
                    <a:pt x="15675" y="228"/>
                    <a:pt x="15415" y="1"/>
                    <a:pt x="151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56;p21">
              <a:extLst>
                <a:ext uri="{FF2B5EF4-FFF2-40B4-BE49-F238E27FC236}">
                  <a16:creationId xmlns:a16="http://schemas.microsoft.com/office/drawing/2014/main" id="{E6FBEF84-CF73-98A8-3381-9610D25888D3}"/>
                </a:ext>
              </a:extLst>
            </p:cNvPr>
            <p:cNvSpPr/>
            <p:nvPr/>
          </p:nvSpPr>
          <p:spPr>
            <a:xfrm>
              <a:off x="-509321" y="2241966"/>
              <a:ext cx="68720" cy="128817"/>
            </a:xfrm>
            <a:custGeom>
              <a:avLst/>
              <a:gdLst/>
              <a:ahLst/>
              <a:cxnLst/>
              <a:rect l="l" t="t" r="r" b="b"/>
              <a:pathLst>
                <a:path w="1562" h="2928" extrusionOk="0">
                  <a:moveTo>
                    <a:pt x="260" y="0"/>
                  </a:moveTo>
                  <a:cubicBezTo>
                    <a:pt x="130" y="0"/>
                    <a:pt x="0" y="131"/>
                    <a:pt x="0" y="261"/>
                  </a:cubicBezTo>
                  <a:lnTo>
                    <a:pt x="0" y="2667"/>
                  </a:lnTo>
                  <a:cubicBezTo>
                    <a:pt x="0" y="2797"/>
                    <a:pt x="98" y="2927"/>
                    <a:pt x="260" y="2927"/>
                  </a:cubicBezTo>
                  <a:lnTo>
                    <a:pt x="1268" y="2927"/>
                  </a:lnTo>
                  <a:cubicBezTo>
                    <a:pt x="1431" y="2927"/>
                    <a:pt x="1561" y="2830"/>
                    <a:pt x="1561" y="2667"/>
                  </a:cubicBezTo>
                  <a:cubicBezTo>
                    <a:pt x="1561" y="2504"/>
                    <a:pt x="1431" y="2374"/>
                    <a:pt x="1268" y="2374"/>
                  </a:cubicBezTo>
                  <a:lnTo>
                    <a:pt x="553" y="2374"/>
                  </a:lnTo>
                  <a:lnTo>
                    <a:pt x="553" y="1757"/>
                  </a:lnTo>
                  <a:lnTo>
                    <a:pt x="1203" y="1757"/>
                  </a:lnTo>
                  <a:cubicBezTo>
                    <a:pt x="1366" y="1757"/>
                    <a:pt x="1463" y="1626"/>
                    <a:pt x="1463" y="1464"/>
                  </a:cubicBezTo>
                  <a:cubicBezTo>
                    <a:pt x="1463" y="1301"/>
                    <a:pt x="1366" y="1204"/>
                    <a:pt x="1203" y="1204"/>
                  </a:cubicBezTo>
                  <a:lnTo>
                    <a:pt x="553" y="1204"/>
                  </a:lnTo>
                  <a:lnTo>
                    <a:pt x="553" y="553"/>
                  </a:lnTo>
                  <a:lnTo>
                    <a:pt x="1268" y="553"/>
                  </a:lnTo>
                  <a:cubicBezTo>
                    <a:pt x="1431" y="553"/>
                    <a:pt x="1561" y="423"/>
                    <a:pt x="1561" y="261"/>
                  </a:cubicBezTo>
                  <a:cubicBezTo>
                    <a:pt x="1561" y="131"/>
                    <a:pt x="1431" y="0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57;p21">
              <a:extLst>
                <a:ext uri="{FF2B5EF4-FFF2-40B4-BE49-F238E27FC236}">
                  <a16:creationId xmlns:a16="http://schemas.microsoft.com/office/drawing/2014/main" id="{3AE7D66E-832C-94F2-81F6-FB269E3DCF71}"/>
                </a:ext>
              </a:extLst>
            </p:cNvPr>
            <p:cNvSpPr/>
            <p:nvPr/>
          </p:nvSpPr>
          <p:spPr>
            <a:xfrm>
              <a:off x="-921373" y="2241614"/>
              <a:ext cx="103036" cy="130577"/>
            </a:xfrm>
            <a:custGeom>
              <a:avLst/>
              <a:gdLst/>
              <a:ahLst/>
              <a:cxnLst/>
              <a:rect l="l" t="t" r="r" b="b"/>
              <a:pathLst>
                <a:path w="2342" h="2968" extrusionOk="0">
                  <a:moveTo>
                    <a:pt x="309" y="0"/>
                  </a:moveTo>
                  <a:cubicBezTo>
                    <a:pt x="283" y="0"/>
                    <a:pt x="256" y="3"/>
                    <a:pt x="228" y="8"/>
                  </a:cubicBezTo>
                  <a:cubicBezTo>
                    <a:pt x="98" y="74"/>
                    <a:pt x="0" y="204"/>
                    <a:pt x="66" y="366"/>
                  </a:cubicBezTo>
                  <a:lnTo>
                    <a:pt x="878" y="2740"/>
                  </a:lnTo>
                  <a:cubicBezTo>
                    <a:pt x="944" y="2870"/>
                    <a:pt x="1074" y="2968"/>
                    <a:pt x="1204" y="2968"/>
                  </a:cubicBezTo>
                  <a:cubicBezTo>
                    <a:pt x="1334" y="2968"/>
                    <a:pt x="1464" y="2870"/>
                    <a:pt x="1529" y="2740"/>
                  </a:cubicBezTo>
                  <a:lnTo>
                    <a:pt x="2309" y="366"/>
                  </a:lnTo>
                  <a:cubicBezTo>
                    <a:pt x="2342" y="204"/>
                    <a:pt x="2277" y="74"/>
                    <a:pt x="2114" y="8"/>
                  </a:cubicBezTo>
                  <a:cubicBezTo>
                    <a:pt x="2093" y="3"/>
                    <a:pt x="2070" y="0"/>
                    <a:pt x="2047" y="0"/>
                  </a:cubicBezTo>
                  <a:cubicBezTo>
                    <a:pt x="1934" y="0"/>
                    <a:pt x="1816" y="68"/>
                    <a:pt x="1789" y="204"/>
                  </a:cubicBezTo>
                  <a:lnTo>
                    <a:pt x="1204" y="1927"/>
                  </a:lnTo>
                  <a:lnTo>
                    <a:pt x="586" y="171"/>
                  </a:lnTo>
                  <a:cubicBezTo>
                    <a:pt x="532" y="63"/>
                    <a:pt x="433" y="0"/>
                    <a:pt x="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58;p21">
              <a:extLst>
                <a:ext uri="{FF2B5EF4-FFF2-40B4-BE49-F238E27FC236}">
                  <a16:creationId xmlns:a16="http://schemas.microsoft.com/office/drawing/2014/main" id="{74ECA0DB-1E58-1648-5335-01103351A8DC}"/>
                </a:ext>
              </a:extLst>
            </p:cNvPr>
            <p:cNvSpPr/>
            <p:nvPr/>
          </p:nvSpPr>
          <p:spPr>
            <a:xfrm>
              <a:off x="-626654" y="2241966"/>
              <a:ext cx="83019" cy="130225"/>
            </a:xfrm>
            <a:custGeom>
              <a:avLst/>
              <a:gdLst/>
              <a:ahLst/>
              <a:cxnLst/>
              <a:rect l="l" t="t" r="r" b="b"/>
              <a:pathLst>
                <a:path w="1887" h="2960" extrusionOk="0">
                  <a:moveTo>
                    <a:pt x="261" y="0"/>
                  </a:moveTo>
                  <a:cubicBezTo>
                    <a:pt x="131" y="0"/>
                    <a:pt x="1" y="98"/>
                    <a:pt x="1" y="261"/>
                  </a:cubicBezTo>
                  <a:cubicBezTo>
                    <a:pt x="1" y="423"/>
                    <a:pt x="131" y="553"/>
                    <a:pt x="261" y="553"/>
                  </a:cubicBezTo>
                  <a:lnTo>
                    <a:pt x="651" y="553"/>
                  </a:lnTo>
                  <a:lnTo>
                    <a:pt x="651" y="2667"/>
                  </a:lnTo>
                  <a:cubicBezTo>
                    <a:pt x="651" y="2830"/>
                    <a:pt x="781" y="2960"/>
                    <a:pt x="944" y="2960"/>
                  </a:cubicBezTo>
                  <a:cubicBezTo>
                    <a:pt x="1074" y="2960"/>
                    <a:pt x="1204" y="2830"/>
                    <a:pt x="1204" y="2667"/>
                  </a:cubicBezTo>
                  <a:lnTo>
                    <a:pt x="1204" y="553"/>
                  </a:lnTo>
                  <a:lnTo>
                    <a:pt x="1594" y="553"/>
                  </a:lnTo>
                  <a:cubicBezTo>
                    <a:pt x="1757" y="553"/>
                    <a:pt x="1887" y="423"/>
                    <a:pt x="1887" y="261"/>
                  </a:cubicBezTo>
                  <a:cubicBezTo>
                    <a:pt x="1887" y="98"/>
                    <a:pt x="1757" y="0"/>
                    <a:pt x="1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59;p21">
              <a:extLst>
                <a:ext uri="{FF2B5EF4-FFF2-40B4-BE49-F238E27FC236}">
                  <a16:creationId xmlns:a16="http://schemas.microsoft.com/office/drawing/2014/main" id="{51C9E5D4-FAC8-5CA7-7872-6F19658EDEF8}"/>
                </a:ext>
              </a:extLst>
            </p:cNvPr>
            <p:cNvSpPr/>
            <p:nvPr/>
          </p:nvSpPr>
          <p:spPr>
            <a:xfrm>
              <a:off x="-782614" y="2241966"/>
              <a:ext cx="130269" cy="128817"/>
            </a:xfrm>
            <a:custGeom>
              <a:avLst/>
              <a:gdLst/>
              <a:ahLst/>
              <a:cxnLst/>
              <a:rect l="l" t="t" r="r" b="b"/>
              <a:pathLst>
                <a:path w="2961" h="2928" extrusionOk="0">
                  <a:moveTo>
                    <a:pt x="1497" y="521"/>
                  </a:moveTo>
                  <a:cubicBezTo>
                    <a:pt x="2017" y="521"/>
                    <a:pt x="2440" y="944"/>
                    <a:pt x="2440" y="1464"/>
                  </a:cubicBezTo>
                  <a:cubicBezTo>
                    <a:pt x="2407" y="1984"/>
                    <a:pt x="2017" y="2407"/>
                    <a:pt x="1497" y="2407"/>
                  </a:cubicBezTo>
                  <a:cubicBezTo>
                    <a:pt x="976" y="2407"/>
                    <a:pt x="554" y="1984"/>
                    <a:pt x="554" y="1464"/>
                  </a:cubicBezTo>
                  <a:cubicBezTo>
                    <a:pt x="554" y="944"/>
                    <a:pt x="976" y="521"/>
                    <a:pt x="1497" y="521"/>
                  </a:cubicBezTo>
                  <a:close/>
                  <a:moveTo>
                    <a:pt x="1497" y="0"/>
                  </a:moveTo>
                  <a:cubicBezTo>
                    <a:pt x="684" y="0"/>
                    <a:pt x="1" y="651"/>
                    <a:pt x="1" y="1464"/>
                  </a:cubicBezTo>
                  <a:cubicBezTo>
                    <a:pt x="1" y="2277"/>
                    <a:pt x="684" y="2927"/>
                    <a:pt x="1497" y="2927"/>
                  </a:cubicBezTo>
                  <a:cubicBezTo>
                    <a:pt x="2310" y="2927"/>
                    <a:pt x="2960" y="2277"/>
                    <a:pt x="2960" y="1464"/>
                  </a:cubicBezTo>
                  <a:cubicBezTo>
                    <a:pt x="2960" y="651"/>
                    <a:pt x="2310" y="0"/>
                    <a:pt x="14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60;p21">
              <a:extLst>
                <a:ext uri="{FF2B5EF4-FFF2-40B4-BE49-F238E27FC236}">
                  <a16:creationId xmlns:a16="http://schemas.microsoft.com/office/drawing/2014/main" id="{ECDDCB47-AE1F-4FE4-F59F-655606C13891}"/>
                </a:ext>
              </a:extLst>
            </p:cNvPr>
            <p:cNvSpPr/>
            <p:nvPr/>
          </p:nvSpPr>
          <p:spPr>
            <a:xfrm>
              <a:off x="-970030" y="2524894"/>
              <a:ext cx="579502" cy="466787"/>
            </a:xfrm>
            <a:custGeom>
              <a:avLst/>
              <a:gdLst/>
              <a:ahLst/>
              <a:cxnLst/>
              <a:rect l="l" t="t" r="r" b="b"/>
              <a:pathLst>
                <a:path w="13172" h="10610" extrusionOk="0">
                  <a:moveTo>
                    <a:pt x="799" y="1"/>
                  </a:moveTo>
                  <a:cubicBezTo>
                    <a:pt x="718" y="1"/>
                    <a:pt x="635" y="14"/>
                    <a:pt x="554" y="41"/>
                  </a:cubicBezTo>
                  <a:cubicBezTo>
                    <a:pt x="196" y="171"/>
                    <a:pt x="1" y="594"/>
                    <a:pt x="131" y="951"/>
                  </a:cubicBezTo>
                  <a:lnTo>
                    <a:pt x="1432" y="4886"/>
                  </a:lnTo>
                  <a:cubicBezTo>
                    <a:pt x="1497" y="5081"/>
                    <a:pt x="1659" y="5244"/>
                    <a:pt x="1887" y="5342"/>
                  </a:cubicBezTo>
                  <a:lnTo>
                    <a:pt x="3903" y="6187"/>
                  </a:lnTo>
                  <a:cubicBezTo>
                    <a:pt x="4098" y="6285"/>
                    <a:pt x="4228" y="6447"/>
                    <a:pt x="4228" y="6675"/>
                  </a:cubicBezTo>
                  <a:lnTo>
                    <a:pt x="4228" y="10252"/>
                  </a:lnTo>
                  <a:cubicBezTo>
                    <a:pt x="4228" y="10447"/>
                    <a:pt x="4391" y="10610"/>
                    <a:pt x="4586" y="10610"/>
                  </a:cubicBezTo>
                  <a:lnTo>
                    <a:pt x="8586" y="10610"/>
                  </a:lnTo>
                  <a:cubicBezTo>
                    <a:pt x="8781" y="10610"/>
                    <a:pt x="8944" y="10447"/>
                    <a:pt x="8944" y="10252"/>
                  </a:cubicBezTo>
                  <a:lnTo>
                    <a:pt x="8944" y="6675"/>
                  </a:lnTo>
                  <a:cubicBezTo>
                    <a:pt x="8944" y="6447"/>
                    <a:pt x="9074" y="6285"/>
                    <a:pt x="9269" y="6187"/>
                  </a:cubicBezTo>
                  <a:lnTo>
                    <a:pt x="11318" y="5342"/>
                  </a:lnTo>
                  <a:cubicBezTo>
                    <a:pt x="11513" y="5244"/>
                    <a:pt x="11675" y="5081"/>
                    <a:pt x="11740" y="4886"/>
                  </a:cubicBezTo>
                  <a:lnTo>
                    <a:pt x="13041" y="951"/>
                  </a:lnTo>
                  <a:cubicBezTo>
                    <a:pt x="13171" y="594"/>
                    <a:pt x="13009" y="171"/>
                    <a:pt x="12618" y="41"/>
                  </a:cubicBezTo>
                  <a:cubicBezTo>
                    <a:pt x="12537" y="14"/>
                    <a:pt x="12454" y="1"/>
                    <a:pt x="12373" y="1"/>
                  </a:cubicBezTo>
                  <a:cubicBezTo>
                    <a:pt x="12066" y="1"/>
                    <a:pt x="11785" y="187"/>
                    <a:pt x="11708" y="496"/>
                  </a:cubicBezTo>
                  <a:lnTo>
                    <a:pt x="10505" y="4073"/>
                  </a:lnTo>
                  <a:lnTo>
                    <a:pt x="7968" y="5114"/>
                  </a:lnTo>
                  <a:cubicBezTo>
                    <a:pt x="7923" y="5133"/>
                    <a:pt x="7876" y="5143"/>
                    <a:pt x="7830" y="5143"/>
                  </a:cubicBezTo>
                  <a:cubicBezTo>
                    <a:pt x="7647" y="5143"/>
                    <a:pt x="7480" y="4997"/>
                    <a:pt x="7480" y="4789"/>
                  </a:cubicBezTo>
                  <a:lnTo>
                    <a:pt x="7480" y="4366"/>
                  </a:lnTo>
                  <a:lnTo>
                    <a:pt x="5692" y="4366"/>
                  </a:lnTo>
                  <a:lnTo>
                    <a:pt x="5692" y="4789"/>
                  </a:lnTo>
                  <a:cubicBezTo>
                    <a:pt x="5692" y="4997"/>
                    <a:pt x="5525" y="5143"/>
                    <a:pt x="5342" y="5143"/>
                  </a:cubicBezTo>
                  <a:cubicBezTo>
                    <a:pt x="5296" y="5143"/>
                    <a:pt x="5249" y="5133"/>
                    <a:pt x="5204" y="5114"/>
                  </a:cubicBezTo>
                  <a:lnTo>
                    <a:pt x="2667" y="4073"/>
                  </a:lnTo>
                  <a:lnTo>
                    <a:pt x="1497" y="496"/>
                  </a:lnTo>
                  <a:cubicBezTo>
                    <a:pt x="1394" y="187"/>
                    <a:pt x="1108" y="1"/>
                    <a:pt x="7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61;p21">
              <a:extLst>
                <a:ext uri="{FF2B5EF4-FFF2-40B4-BE49-F238E27FC236}">
                  <a16:creationId xmlns:a16="http://schemas.microsoft.com/office/drawing/2014/main" id="{0571AB7A-F435-1524-0CEC-B8D82DC75D20}"/>
                </a:ext>
              </a:extLst>
            </p:cNvPr>
            <p:cNvSpPr/>
            <p:nvPr/>
          </p:nvSpPr>
          <p:spPr>
            <a:xfrm>
              <a:off x="-745395" y="2716930"/>
              <a:ext cx="130225" cy="64453"/>
            </a:xfrm>
            <a:custGeom>
              <a:avLst/>
              <a:gdLst/>
              <a:ahLst/>
              <a:cxnLst/>
              <a:rect l="l" t="t" r="r" b="b"/>
              <a:pathLst>
                <a:path w="2960" h="1465" extrusionOk="0">
                  <a:moveTo>
                    <a:pt x="586" y="1"/>
                  </a:moveTo>
                  <a:lnTo>
                    <a:pt x="586" y="424"/>
                  </a:lnTo>
                  <a:cubicBezTo>
                    <a:pt x="586" y="632"/>
                    <a:pt x="419" y="778"/>
                    <a:pt x="253" y="778"/>
                  </a:cubicBezTo>
                  <a:cubicBezTo>
                    <a:pt x="211" y="778"/>
                    <a:pt x="169" y="768"/>
                    <a:pt x="130" y="749"/>
                  </a:cubicBezTo>
                  <a:lnTo>
                    <a:pt x="0" y="716"/>
                  </a:lnTo>
                  <a:lnTo>
                    <a:pt x="0" y="716"/>
                  </a:lnTo>
                  <a:cubicBezTo>
                    <a:pt x="326" y="1172"/>
                    <a:pt x="878" y="1464"/>
                    <a:pt x="1496" y="1464"/>
                  </a:cubicBezTo>
                  <a:cubicBezTo>
                    <a:pt x="2082" y="1464"/>
                    <a:pt x="2634" y="1172"/>
                    <a:pt x="2960" y="716"/>
                  </a:cubicBezTo>
                  <a:lnTo>
                    <a:pt x="2960" y="716"/>
                  </a:lnTo>
                  <a:lnTo>
                    <a:pt x="2862" y="749"/>
                  </a:lnTo>
                  <a:cubicBezTo>
                    <a:pt x="2817" y="768"/>
                    <a:pt x="2770" y="778"/>
                    <a:pt x="2724" y="778"/>
                  </a:cubicBezTo>
                  <a:cubicBezTo>
                    <a:pt x="2541" y="778"/>
                    <a:pt x="2374" y="632"/>
                    <a:pt x="2374" y="424"/>
                  </a:cubicBezTo>
                  <a:lnTo>
                    <a:pt x="2374" y="1"/>
                  </a:lnTo>
                  <a:close/>
                </a:path>
              </a:pathLst>
            </a:custGeom>
            <a:solidFill>
              <a:srgbClr val="D78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62;p21">
              <a:extLst>
                <a:ext uri="{FF2B5EF4-FFF2-40B4-BE49-F238E27FC236}">
                  <a16:creationId xmlns:a16="http://schemas.microsoft.com/office/drawing/2014/main" id="{0A7A3D7B-3853-D6BD-BE89-C3C6D98BC1BC}"/>
                </a:ext>
              </a:extLst>
            </p:cNvPr>
            <p:cNvSpPr/>
            <p:nvPr/>
          </p:nvSpPr>
          <p:spPr>
            <a:xfrm>
              <a:off x="-762553" y="2486619"/>
              <a:ext cx="164541" cy="141664"/>
            </a:xfrm>
            <a:custGeom>
              <a:avLst/>
              <a:gdLst/>
              <a:ahLst/>
              <a:cxnLst/>
              <a:rect l="l" t="t" r="r" b="b"/>
              <a:pathLst>
                <a:path w="3740" h="3220" extrusionOk="0">
                  <a:moveTo>
                    <a:pt x="1171" y="0"/>
                  </a:moveTo>
                  <a:cubicBezTo>
                    <a:pt x="520" y="0"/>
                    <a:pt x="0" y="521"/>
                    <a:pt x="0" y="1171"/>
                  </a:cubicBezTo>
                  <a:lnTo>
                    <a:pt x="0" y="3220"/>
                  </a:lnTo>
                  <a:lnTo>
                    <a:pt x="3740" y="3220"/>
                  </a:lnTo>
                  <a:lnTo>
                    <a:pt x="3740" y="1171"/>
                  </a:lnTo>
                  <a:cubicBezTo>
                    <a:pt x="3740" y="521"/>
                    <a:pt x="3220" y="0"/>
                    <a:pt x="25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63;p21">
              <a:extLst>
                <a:ext uri="{FF2B5EF4-FFF2-40B4-BE49-F238E27FC236}">
                  <a16:creationId xmlns:a16="http://schemas.microsoft.com/office/drawing/2014/main" id="{C976B97E-12B5-9C4A-D9EE-7FDEB825A344}"/>
                </a:ext>
              </a:extLst>
            </p:cNvPr>
            <p:cNvSpPr/>
            <p:nvPr/>
          </p:nvSpPr>
          <p:spPr>
            <a:xfrm>
              <a:off x="-650983" y="2498057"/>
              <a:ext cx="52970" cy="130225"/>
            </a:xfrm>
            <a:custGeom>
              <a:avLst/>
              <a:gdLst/>
              <a:ahLst/>
              <a:cxnLst/>
              <a:rect l="l" t="t" r="r" b="b"/>
              <a:pathLst>
                <a:path w="1204" h="2960" extrusionOk="0">
                  <a:moveTo>
                    <a:pt x="781" y="0"/>
                  </a:moveTo>
                  <a:cubicBezTo>
                    <a:pt x="781" y="261"/>
                    <a:pt x="749" y="748"/>
                    <a:pt x="456" y="1236"/>
                  </a:cubicBezTo>
                  <a:cubicBezTo>
                    <a:pt x="326" y="1431"/>
                    <a:pt x="163" y="1594"/>
                    <a:pt x="33" y="1724"/>
                  </a:cubicBezTo>
                  <a:lnTo>
                    <a:pt x="1" y="2960"/>
                  </a:lnTo>
                  <a:lnTo>
                    <a:pt x="1204" y="2960"/>
                  </a:lnTo>
                  <a:lnTo>
                    <a:pt x="1204" y="911"/>
                  </a:lnTo>
                  <a:cubicBezTo>
                    <a:pt x="1204" y="553"/>
                    <a:pt x="1041" y="228"/>
                    <a:pt x="781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64;p21">
              <a:extLst>
                <a:ext uri="{FF2B5EF4-FFF2-40B4-BE49-F238E27FC236}">
                  <a16:creationId xmlns:a16="http://schemas.microsoft.com/office/drawing/2014/main" id="{68EF9990-CFC1-3191-14E8-ABF76E43ABBB}"/>
                </a:ext>
              </a:extLst>
            </p:cNvPr>
            <p:cNvSpPr/>
            <p:nvPr/>
          </p:nvSpPr>
          <p:spPr>
            <a:xfrm>
              <a:off x="-762553" y="2573904"/>
              <a:ext cx="164541" cy="148835"/>
            </a:xfrm>
            <a:custGeom>
              <a:avLst/>
              <a:gdLst/>
              <a:ahLst/>
              <a:cxnLst/>
              <a:rect l="l" t="t" r="r" b="b"/>
              <a:pathLst>
                <a:path w="3740" h="3383" extrusionOk="0">
                  <a:moveTo>
                    <a:pt x="2569" y="0"/>
                  </a:moveTo>
                  <a:cubicBezTo>
                    <a:pt x="2407" y="163"/>
                    <a:pt x="2016" y="488"/>
                    <a:pt x="1464" y="683"/>
                  </a:cubicBezTo>
                  <a:cubicBezTo>
                    <a:pt x="1176" y="769"/>
                    <a:pt x="908" y="798"/>
                    <a:pt x="676" y="798"/>
                  </a:cubicBezTo>
                  <a:cubicBezTo>
                    <a:pt x="382" y="798"/>
                    <a:pt x="145" y="752"/>
                    <a:pt x="0" y="715"/>
                  </a:cubicBezTo>
                  <a:lnTo>
                    <a:pt x="0" y="1919"/>
                  </a:lnTo>
                  <a:cubicBezTo>
                    <a:pt x="0" y="2276"/>
                    <a:pt x="130" y="2634"/>
                    <a:pt x="390" y="2862"/>
                  </a:cubicBezTo>
                  <a:lnTo>
                    <a:pt x="585" y="3057"/>
                  </a:lnTo>
                  <a:cubicBezTo>
                    <a:pt x="781" y="3252"/>
                    <a:pt x="1041" y="3382"/>
                    <a:pt x="1333" y="3382"/>
                  </a:cubicBezTo>
                  <a:lnTo>
                    <a:pt x="2407" y="3382"/>
                  </a:lnTo>
                  <a:cubicBezTo>
                    <a:pt x="2699" y="3382"/>
                    <a:pt x="2959" y="3252"/>
                    <a:pt x="3155" y="3057"/>
                  </a:cubicBezTo>
                  <a:lnTo>
                    <a:pt x="3350" y="2862"/>
                  </a:lnTo>
                  <a:cubicBezTo>
                    <a:pt x="3610" y="2634"/>
                    <a:pt x="3740" y="2276"/>
                    <a:pt x="3740" y="1919"/>
                  </a:cubicBezTo>
                  <a:lnTo>
                    <a:pt x="3740" y="715"/>
                  </a:lnTo>
                  <a:cubicBezTo>
                    <a:pt x="3642" y="715"/>
                    <a:pt x="3350" y="715"/>
                    <a:pt x="3024" y="520"/>
                  </a:cubicBezTo>
                  <a:cubicBezTo>
                    <a:pt x="2764" y="325"/>
                    <a:pt x="2634" y="98"/>
                    <a:pt x="2569" y="0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65;p21">
              <a:extLst>
                <a:ext uri="{FF2B5EF4-FFF2-40B4-BE49-F238E27FC236}">
                  <a16:creationId xmlns:a16="http://schemas.microsoft.com/office/drawing/2014/main" id="{4FCEB572-4F1D-3B33-0DFE-B3ACFDE41EE5}"/>
                </a:ext>
              </a:extLst>
            </p:cNvPr>
            <p:cNvSpPr/>
            <p:nvPr/>
          </p:nvSpPr>
          <p:spPr>
            <a:xfrm>
              <a:off x="-721066" y="2716930"/>
              <a:ext cx="103036" cy="37264"/>
            </a:xfrm>
            <a:custGeom>
              <a:avLst/>
              <a:gdLst/>
              <a:ahLst/>
              <a:cxnLst/>
              <a:rect l="l" t="t" r="r" b="b"/>
              <a:pathLst>
                <a:path w="2342" h="847" extrusionOk="0">
                  <a:moveTo>
                    <a:pt x="2342" y="716"/>
                  </a:moveTo>
                  <a:lnTo>
                    <a:pt x="2342" y="716"/>
                  </a:lnTo>
                  <a:cubicBezTo>
                    <a:pt x="2306" y="738"/>
                    <a:pt x="2270" y="756"/>
                    <a:pt x="2234" y="772"/>
                  </a:cubicBezTo>
                  <a:lnTo>
                    <a:pt x="2234" y="772"/>
                  </a:lnTo>
                  <a:cubicBezTo>
                    <a:pt x="2259" y="767"/>
                    <a:pt x="2284" y="760"/>
                    <a:pt x="2309" y="749"/>
                  </a:cubicBezTo>
                  <a:lnTo>
                    <a:pt x="2342" y="716"/>
                  </a:lnTo>
                  <a:close/>
                  <a:moveTo>
                    <a:pt x="33" y="1"/>
                  </a:moveTo>
                  <a:lnTo>
                    <a:pt x="33" y="424"/>
                  </a:lnTo>
                  <a:cubicBezTo>
                    <a:pt x="33" y="456"/>
                    <a:pt x="33" y="521"/>
                    <a:pt x="0" y="554"/>
                  </a:cubicBezTo>
                  <a:cubicBezTo>
                    <a:pt x="195" y="749"/>
                    <a:pt x="488" y="846"/>
                    <a:pt x="781" y="846"/>
                  </a:cubicBezTo>
                  <a:lnTo>
                    <a:pt x="1821" y="846"/>
                  </a:lnTo>
                  <a:cubicBezTo>
                    <a:pt x="1973" y="846"/>
                    <a:pt x="2106" y="827"/>
                    <a:pt x="2234" y="772"/>
                  </a:cubicBezTo>
                  <a:lnTo>
                    <a:pt x="2234" y="772"/>
                  </a:lnTo>
                  <a:cubicBezTo>
                    <a:pt x="2213" y="776"/>
                    <a:pt x="2192" y="778"/>
                    <a:pt x="2171" y="778"/>
                  </a:cubicBezTo>
                  <a:cubicBezTo>
                    <a:pt x="1988" y="778"/>
                    <a:pt x="1821" y="632"/>
                    <a:pt x="1821" y="424"/>
                  </a:cubicBezTo>
                  <a:lnTo>
                    <a:pt x="1821" y="1"/>
                  </a:lnTo>
                  <a:close/>
                </a:path>
              </a:pathLst>
            </a:custGeom>
            <a:solidFill>
              <a:srgbClr val="CA6E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66;p21">
              <a:extLst>
                <a:ext uri="{FF2B5EF4-FFF2-40B4-BE49-F238E27FC236}">
                  <a16:creationId xmlns:a16="http://schemas.microsoft.com/office/drawing/2014/main" id="{22EE396B-9886-2806-DF57-835FD20A6A28}"/>
                </a:ext>
              </a:extLst>
            </p:cNvPr>
            <p:cNvSpPr/>
            <p:nvPr/>
          </p:nvSpPr>
          <p:spPr>
            <a:xfrm>
              <a:off x="-762553" y="2573904"/>
              <a:ext cx="164541" cy="148835"/>
            </a:xfrm>
            <a:custGeom>
              <a:avLst/>
              <a:gdLst/>
              <a:ahLst/>
              <a:cxnLst/>
              <a:rect l="l" t="t" r="r" b="b"/>
              <a:pathLst>
                <a:path w="3740" h="3383" extrusionOk="0">
                  <a:moveTo>
                    <a:pt x="2569" y="0"/>
                  </a:moveTo>
                  <a:cubicBezTo>
                    <a:pt x="2407" y="163"/>
                    <a:pt x="2016" y="488"/>
                    <a:pt x="1464" y="683"/>
                  </a:cubicBezTo>
                  <a:cubicBezTo>
                    <a:pt x="1176" y="769"/>
                    <a:pt x="908" y="798"/>
                    <a:pt x="676" y="798"/>
                  </a:cubicBezTo>
                  <a:cubicBezTo>
                    <a:pt x="382" y="798"/>
                    <a:pt x="145" y="752"/>
                    <a:pt x="0" y="715"/>
                  </a:cubicBezTo>
                  <a:lnTo>
                    <a:pt x="0" y="1919"/>
                  </a:lnTo>
                  <a:cubicBezTo>
                    <a:pt x="0" y="2276"/>
                    <a:pt x="130" y="2634"/>
                    <a:pt x="390" y="2862"/>
                  </a:cubicBezTo>
                  <a:lnTo>
                    <a:pt x="585" y="3057"/>
                  </a:lnTo>
                  <a:cubicBezTo>
                    <a:pt x="781" y="3252"/>
                    <a:pt x="1041" y="3382"/>
                    <a:pt x="1333" y="3382"/>
                  </a:cubicBezTo>
                  <a:lnTo>
                    <a:pt x="2407" y="3382"/>
                  </a:lnTo>
                  <a:cubicBezTo>
                    <a:pt x="2699" y="3382"/>
                    <a:pt x="2959" y="3252"/>
                    <a:pt x="3155" y="3057"/>
                  </a:cubicBezTo>
                  <a:lnTo>
                    <a:pt x="3350" y="2862"/>
                  </a:lnTo>
                  <a:cubicBezTo>
                    <a:pt x="3610" y="2634"/>
                    <a:pt x="3740" y="2276"/>
                    <a:pt x="3740" y="1919"/>
                  </a:cubicBezTo>
                  <a:lnTo>
                    <a:pt x="3740" y="715"/>
                  </a:lnTo>
                  <a:cubicBezTo>
                    <a:pt x="3642" y="715"/>
                    <a:pt x="3350" y="715"/>
                    <a:pt x="3024" y="520"/>
                  </a:cubicBezTo>
                  <a:cubicBezTo>
                    <a:pt x="2764" y="325"/>
                    <a:pt x="2634" y="98"/>
                    <a:pt x="2569" y="0"/>
                  </a:cubicBezTo>
                  <a:close/>
                </a:path>
              </a:pathLst>
            </a:custGeom>
            <a:solidFill>
              <a:srgbClr val="D78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67;p21">
              <a:extLst>
                <a:ext uri="{FF2B5EF4-FFF2-40B4-BE49-F238E27FC236}">
                  <a16:creationId xmlns:a16="http://schemas.microsoft.com/office/drawing/2014/main" id="{D56F60E2-0109-55C0-71D1-D7E51F2FE78D}"/>
                </a:ext>
              </a:extLst>
            </p:cNvPr>
            <p:cNvSpPr/>
            <p:nvPr/>
          </p:nvSpPr>
          <p:spPr>
            <a:xfrm>
              <a:off x="-460707" y="2524894"/>
              <a:ext cx="70172" cy="67620"/>
            </a:xfrm>
            <a:custGeom>
              <a:avLst/>
              <a:gdLst/>
              <a:ahLst/>
              <a:cxnLst/>
              <a:rect l="l" t="t" r="r" b="b"/>
              <a:pathLst>
                <a:path w="1595" h="1537" extrusionOk="0">
                  <a:moveTo>
                    <a:pt x="812" y="1"/>
                  </a:moveTo>
                  <a:cubicBezTo>
                    <a:pt x="520" y="1"/>
                    <a:pt x="234" y="187"/>
                    <a:pt x="131" y="496"/>
                  </a:cubicBezTo>
                  <a:lnTo>
                    <a:pt x="1" y="821"/>
                  </a:lnTo>
                  <a:lnTo>
                    <a:pt x="1302" y="1537"/>
                  </a:lnTo>
                  <a:lnTo>
                    <a:pt x="1497" y="951"/>
                  </a:lnTo>
                  <a:cubicBezTo>
                    <a:pt x="1594" y="594"/>
                    <a:pt x="1432" y="171"/>
                    <a:pt x="1041" y="41"/>
                  </a:cubicBezTo>
                  <a:cubicBezTo>
                    <a:pt x="967" y="14"/>
                    <a:pt x="889" y="1"/>
                    <a:pt x="812" y="1"/>
                  </a:cubicBezTo>
                  <a:close/>
                </a:path>
              </a:pathLst>
            </a:custGeom>
            <a:solidFill>
              <a:srgbClr val="D78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68;p21">
              <a:extLst>
                <a:ext uri="{FF2B5EF4-FFF2-40B4-BE49-F238E27FC236}">
                  <a16:creationId xmlns:a16="http://schemas.microsoft.com/office/drawing/2014/main" id="{FC5B86C5-D655-A0C1-D1F1-D31161737F36}"/>
                </a:ext>
              </a:extLst>
            </p:cNvPr>
            <p:cNvSpPr/>
            <p:nvPr/>
          </p:nvSpPr>
          <p:spPr>
            <a:xfrm>
              <a:off x="-970030" y="2524894"/>
              <a:ext cx="71580" cy="71932"/>
            </a:xfrm>
            <a:custGeom>
              <a:avLst/>
              <a:gdLst/>
              <a:ahLst/>
              <a:cxnLst/>
              <a:rect l="l" t="t" r="r" b="b"/>
              <a:pathLst>
                <a:path w="1627" h="1635" extrusionOk="0">
                  <a:moveTo>
                    <a:pt x="799" y="1"/>
                  </a:moveTo>
                  <a:cubicBezTo>
                    <a:pt x="718" y="1"/>
                    <a:pt x="635" y="14"/>
                    <a:pt x="554" y="41"/>
                  </a:cubicBezTo>
                  <a:cubicBezTo>
                    <a:pt x="196" y="171"/>
                    <a:pt x="1" y="594"/>
                    <a:pt x="131" y="951"/>
                  </a:cubicBezTo>
                  <a:lnTo>
                    <a:pt x="359" y="1634"/>
                  </a:lnTo>
                  <a:lnTo>
                    <a:pt x="1627" y="919"/>
                  </a:lnTo>
                  <a:lnTo>
                    <a:pt x="1497" y="496"/>
                  </a:lnTo>
                  <a:cubicBezTo>
                    <a:pt x="1394" y="187"/>
                    <a:pt x="1108" y="1"/>
                    <a:pt x="799" y="1"/>
                  </a:cubicBezTo>
                  <a:close/>
                </a:path>
              </a:pathLst>
            </a:custGeom>
            <a:solidFill>
              <a:srgbClr val="D78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499A029-715F-0C91-14DE-805A449D232B}"/>
              </a:ext>
            </a:extLst>
          </p:cNvPr>
          <p:cNvSpPr txBox="1"/>
          <p:nvPr/>
        </p:nvSpPr>
        <p:spPr>
          <a:xfrm>
            <a:off x="4558458" y="2792418"/>
            <a:ext cx="4271771" cy="764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52400" indent="0">
              <a:lnSpc>
                <a:spcPct val="115000"/>
              </a:lnSpc>
              <a:buClr>
                <a:schemeClr val="dk1"/>
              </a:buClr>
              <a:buSzPts val="1200"/>
              <a:buFont typeface="Roboto"/>
              <a:buNone/>
              <a:defRPr sz="2000">
                <a:solidFill>
                  <a:schemeClr val="dk1"/>
                </a:solidFill>
                <a:latin typeface="Bahnschrift Light" panose="020B0502040204020203" pitchFamily="34" charset="0"/>
                <a:ea typeface="Roboto"/>
                <a:cs typeface="Roboto"/>
              </a:defRPr>
            </a:lvl1pPr>
            <a:lvl2pPr marL="914400" indent="-3048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it-IT" b="1" dirty="0"/>
              <a:t>Miglioramenti interfaccia grafica</a:t>
            </a:r>
          </a:p>
          <a:p>
            <a:endParaRPr lang="it-IT" dirty="0"/>
          </a:p>
        </p:txBody>
      </p:sp>
      <p:grpSp>
        <p:nvGrpSpPr>
          <p:cNvPr id="25" name="Google Shape;957;p24">
            <a:extLst>
              <a:ext uri="{FF2B5EF4-FFF2-40B4-BE49-F238E27FC236}">
                <a16:creationId xmlns:a16="http://schemas.microsoft.com/office/drawing/2014/main" id="{3E9D3A02-E5AA-4410-2E39-3D9C2B028F88}"/>
              </a:ext>
            </a:extLst>
          </p:cNvPr>
          <p:cNvGrpSpPr/>
          <p:nvPr/>
        </p:nvGrpSpPr>
        <p:grpSpPr>
          <a:xfrm>
            <a:off x="3679645" y="2778960"/>
            <a:ext cx="605804" cy="621299"/>
            <a:chOff x="1226772" y="2869424"/>
            <a:chExt cx="427956" cy="438902"/>
          </a:xfrm>
        </p:grpSpPr>
        <p:sp>
          <p:nvSpPr>
            <p:cNvPr id="26" name="Google Shape;958;p24">
              <a:extLst>
                <a:ext uri="{FF2B5EF4-FFF2-40B4-BE49-F238E27FC236}">
                  <a16:creationId xmlns:a16="http://schemas.microsoft.com/office/drawing/2014/main" id="{B25FC868-B9D7-5117-B943-8D12DA461F9F}"/>
                </a:ext>
              </a:extLst>
            </p:cNvPr>
            <p:cNvSpPr/>
            <p:nvPr/>
          </p:nvSpPr>
          <p:spPr>
            <a:xfrm>
              <a:off x="1524517" y="2869424"/>
              <a:ext cx="78440" cy="78421"/>
            </a:xfrm>
            <a:custGeom>
              <a:avLst/>
              <a:gdLst/>
              <a:ahLst/>
              <a:cxnLst/>
              <a:rect l="l" t="t" r="r" b="b"/>
              <a:pathLst>
                <a:path w="3350" h="3318" extrusionOk="0">
                  <a:moveTo>
                    <a:pt x="553" y="1"/>
                  </a:moveTo>
                  <a:cubicBezTo>
                    <a:pt x="260" y="1"/>
                    <a:pt x="0" y="261"/>
                    <a:pt x="0" y="554"/>
                  </a:cubicBezTo>
                  <a:lnTo>
                    <a:pt x="0" y="2765"/>
                  </a:lnTo>
                  <a:cubicBezTo>
                    <a:pt x="0" y="3058"/>
                    <a:pt x="260" y="3318"/>
                    <a:pt x="553" y="3318"/>
                  </a:cubicBezTo>
                  <a:lnTo>
                    <a:pt x="2797" y="3318"/>
                  </a:lnTo>
                  <a:cubicBezTo>
                    <a:pt x="3122" y="3318"/>
                    <a:pt x="3350" y="3058"/>
                    <a:pt x="3350" y="2765"/>
                  </a:cubicBezTo>
                  <a:lnTo>
                    <a:pt x="3350" y="554"/>
                  </a:lnTo>
                  <a:cubicBezTo>
                    <a:pt x="3350" y="261"/>
                    <a:pt x="3122" y="1"/>
                    <a:pt x="27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59;p24">
              <a:extLst>
                <a:ext uri="{FF2B5EF4-FFF2-40B4-BE49-F238E27FC236}">
                  <a16:creationId xmlns:a16="http://schemas.microsoft.com/office/drawing/2014/main" id="{99DAF3C0-FB1C-F200-2516-031DC53B870C}"/>
                </a:ext>
              </a:extLst>
            </p:cNvPr>
            <p:cNvSpPr/>
            <p:nvPr/>
          </p:nvSpPr>
          <p:spPr>
            <a:xfrm>
              <a:off x="1524517" y="2987032"/>
              <a:ext cx="78440" cy="77641"/>
            </a:xfrm>
            <a:custGeom>
              <a:avLst/>
              <a:gdLst/>
              <a:ahLst/>
              <a:cxnLst/>
              <a:rect l="l" t="t" r="r" b="b"/>
              <a:pathLst>
                <a:path w="3350" h="3285" extrusionOk="0">
                  <a:moveTo>
                    <a:pt x="553" y="0"/>
                  </a:moveTo>
                  <a:cubicBezTo>
                    <a:pt x="260" y="0"/>
                    <a:pt x="0" y="228"/>
                    <a:pt x="0" y="553"/>
                  </a:cubicBezTo>
                  <a:lnTo>
                    <a:pt x="0" y="2732"/>
                  </a:lnTo>
                  <a:cubicBezTo>
                    <a:pt x="0" y="3057"/>
                    <a:pt x="260" y="3285"/>
                    <a:pt x="553" y="3285"/>
                  </a:cubicBezTo>
                  <a:lnTo>
                    <a:pt x="2797" y="3285"/>
                  </a:lnTo>
                  <a:cubicBezTo>
                    <a:pt x="3122" y="3285"/>
                    <a:pt x="3350" y="3057"/>
                    <a:pt x="3350" y="2732"/>
                  </a:cubicBezTo>
                  <a:lnTo>
                    <a:pt x="3350" y="553"/>
                  </a:lnTo>
                  <a:cubicBezTo>
                    <a:pt x="3350" y="228"/>
                    <a:pt x="3122" y="0"/>
                    <a:pt x="2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60;p24">
              <a:extLst>
                <a:ext uri="{FF2B5EF4-FFF2-40B4-BE49-F238E27FC236}">
                  <a16:creationId xmlns:a16="http://schemas.microsoft.com/office/drawing/2014/main" id="{CFE25043-C746-881F-95F8-DE99E3FC7D04}"/>
                </a:ext>
              </a:extLst>
            </p:cNvPr>
            <p:cNvSpPr/>
            <p:nvPr/>
          </p:nvSpPr>
          <p:spPr>
            <a:xfrm>
              <a:off x="1226772" y="2869424"/>
              <a:ext cx="258923" cy="78421"/>
            </a:xfrm>
            <a:custGeom>
              <a:avLst/>
              <a:gdLst/>
              <a:ahLst/>
              <a:cxnLst/>
              <a:rect l="l" t="t" r="r" b="b"/>
              <a:pathLst>
                <a:path w="11058" h="3318" extrusionOk="0">
                  <a:moveTo>
                    <a:pt x="554" y="1"/>
                  </a:moveTo>
                  <a:cubicBezTo>
                    <a:pt x="229" y="1"/>
                    <a:pt x="1" y="261"/>
                    <a:pt x="1" y="554"/>
                  </a:cubicBezTo>
                  <a:lnTo>
                    <a:pt x="1" y="2765"/>
                  </a:lnTo>
                  <a:cubicBezTo>
                    <a:pt x="1" y="3058"/>
                    <a:pt x="229" y="3318"/>
                    <a:pt x="554" y="3318"/>
                  </a:cubicBezTo>
                  <a:lnTo>
                    <a:pt x="10505" y="3318"/>
                  </a:lnTo>
                  <a:cubicBezTo>
                    <a:pt x="10830" y="3318"/>
                    <a:pt x="11058" y="3058"/>
                    <a:pt x="11058" y="2765"/>
                  </a:cubicBezTo>
                  <a:lnTo>
                    <a:pt x="11058" y="554"/>
                  </a:lnTo>
                  <a:cubicBezTo>
                    <a:pt x="11058" y="261"/>
                    <a:pt x="10830" y="1"/>
                    <a:pt x="105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61;p24">
              <a:extLst>
                <a:ext uri="{FF2B5EF4-FFF2-40B4-BE49-F238E27FC236}">
                  <a16:creationId xmlns:a16="http://schemas.microsoft.com/office/drawing/2014/main" id="{C86B3DE5-0999-B8F8-5AA7-0358307F126C}"/>
                </a:ext>
              </a:extLst>
            </p:cNvPr>
            <p:cNvSpPr/>
            <p:nvPr/>
          </p:nvSpPr>
          <p:spPr>
            <a:xfrm>
              <a:off x="1310551" y="2902489"/>
              <a:ext cx="143159" cy="13070"/>
            </a:xfrm>
            <a:custGeom>
              <a:avLst/>
              <a:gdLst/>
              <a:ahLst/>
              <a:cxnLst/>
              <a:rect l="l" t="t" r="r" b="b"/>
              <a:pathLst>
                <a:path w="6114" h="553" extrusionOk="0">
                  <a:moveTo>
                    <a:pt x="293" y="0"/>
                  </a:moveTo>
                  <a:cubicBezTo>
                    <a:pt x="130" y="0"/>
                    <a:pt x="0" y="98"/>
                    <a:pt x="0" y="260"/>
                  </a:cubicBezTo>
                  <a:cubicBezTo>
                    <a:pt x="0" y="423"/>
                    <a:pt x="130" y="553"/>
                    <a:pt x="293" y="553"/>
                  </a:cubicBezTo>
                  <a:lnTo>
                    <a:pt x="5821" y="553"/>
                  </a:lnTo>
                  <a:cubicBezTo>
                    <a:pt x="5984" y="553"/>
                    <a:pt x="6114" y="423"/>
                    <a:pt x="6114" y="260"/>
                  </a:cubicBezTo>
                  <a:cubicBezTo>
                    <a:pt x="6114" y="98"/>
                    <a:pt x="5984" y="0"/>
                    <a:pt x="5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62;p24">
              <a:extLst>
                <a:ext uri="{FF2B5EF4-FFF2-40B4-BE49-F238E27FC236}">
                  <a16:creationId xmlns:a16="http://schemas.microsoft.com/office/drawing/2014/main" id="{9363EF79-1D45-82CC-9353-2D8CE2DC49C7}"/>
                </a:ext>
              </a:extLst>
            </p:cNvPr>
            <p:cNvSpPr/>
            <p:nvPr/>
          </p:nvSpPr>
          <p:spPr>
            <a:xfrm>
              <a:off x="1252669" y="2895564"/>
              <a:ext cx="25920" cy="26164"/>
            </a:xfrm>
            <a:custGeom>
              <a:avLst/>
              <a:gdLst/>
              <a:ahLst/>
              <a:cxnLst/>
              <a:rect l="l" t="t" r="r" b="b"/>
              <a:pathLst>
                <a:path w="1107" h="1107" extrusionOk="0">
                  <a:moveTo>
                    <a:pt x="553" y="0"/>
                  </a:moveTo>
                  <a:cubicBezTo>
                    <a:pt x="228" y="0"/>
                    <a:pt x="1" y="261"/>
                    <a:pt x="1" y="553"/>
                  </a:cubicBezTo>
                  <a:cubicBezTo>
                    <a:pt x="1" y="846"/>
                    <a:pt x="228" y="1106"/>
                    <a:pt x="553" y="1106"/>
                  </a:cubicBezTo>
                  <a:cubicBezTo>
                    <a:pt x="846" y="1106"/>
                    <a:pt x="1106" y="846"/>
                    <a:pt x="1106" y="553"/>
                  </a:cubicBezTo>
                  <a:cubicBezTo>
                    <a:pt x="1106" y="261"/>
                    <a:pt x="846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63;p24">
              <a:extLst>
                <a:ext uri="{FF2B5EF4-FFF2-40B4-BE49-F238E27FC236}">
                  <a16:creationId xmlns:a16="http://schemas.microsoft.com/office/drawing/2014/main" id="{D916597A-AFB6-78B9-A2D6-252C49C1343D}"/>
                </a:ext>
              </a:extLst>
            </p:cNvPr>
            <p:cNvSpPr/>
            <p:nvPr/>
          </p:nvSpPr>
          <p:spPr>
            <a:xfrm>
              <a:off x="1226772" y="2987032"/>
              <a:ext cx="258923" cy="77641"/>
            </a:xfrm>
            <a:custGeom>
              <a:avLst/>
              <a:gdLst/>
              <a:ahLst/>
              <a:cxnLst/>
              <a:rect l="l" t="t" r="r" b="b"/>
              <a:pathLst>
                <a:path w="11058" h="3285" extrusionOk="0">
                  <a:moveTo>
                    <a:pt x="554" y="0"/>
                  </a:moveTo>
                  <a:cubicBezTo>
                    <a:pt x="229" y="0"/>
                    <a:pt x="1" y="228"/>
                    <a:pt x="1" y="553"/>
                  </a:cubicBezTo>
                  <a:lnTo>
                    <a:pt x="1" y="2732"/>
                  </a:lnTo>
                  <a:cubicBezTo>
                    <a:pt x="1" y="3057"/>
                    <a:pt x="229" y="3285"/>
                    <a:pt x="554" y="3285"/>
                  </a:cubicBezTo>
                  <a:lnTo>
                    <a:pt x="10505" y="3285"/>
                  </a:lnTo>
                  <a:cubicBezTo>
                    <a:pt x="10830" y="3285"/>
                    <a:pt x="11058" y="3057"/>
                    <a:pt x="11058" y="2732"/>
                  </a:cubicBezTo>
                  <a:lnTo>
                    <a:pt x="11058" y="553"/>
                  </a:lnTo>
                  <a:cubicBezTo>
                    <a:pt x="11058" y="228"/>
                    <a:pt x="10830" y="0"/>
                    <a:pt x="10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64;p24">
              <a:extLst>
                <a:ext uri="{FF2B5EF4-FFF2-40B4-BE49-F238E27FC236}">
                  <a16:creationId xmlns:a16="http://schemas.microsoft.com/office/drawing/2014/main" id="{2B7F146B-2C21-1983-735D-871B18AAEE69}"/>
                </a:ext>
              </a:extLst>
            </p:cNvPr>
            <p:cNvSpPr/>
            <p:nvPr/>
          </p:nvSpPr>
          <p:spPr>
            <a:xfrm>
              <a:off x="1310551" y="3019317"/>
              <a:ext cx="143159" cy="13070"/>
            </a:xfrm>
            <a:custGeom>
              <a:avLst/>
              <a:gdLst/>
              <a:ahLst/>
              <a:cxnLst/>
              <a:rect l="l" t="t" r="r" b="b"/>
              <a:pathLst>
                <a:path w="6114" h="553" extrusionOk="0">
                  <a:moveTo>
                    <a:pt x="293" y="0"/>
                  </a:moveTo>
                  <a:cubicBezTo>
                    <a:pt x="130" y="0"/>
                    <a:pt x="0" y="130"/>
                    <a:pt x="0" y="293"/>
                  </a:cubicBezTo>
                  <a:cubicBezTo>
                    <a:pt x="0" y="423"/>
                    <a:pt x="130" y="553"/>
                    <a:pt x="293" y="553"/>
                  </a:cubicBezTo>
                  <a:lnTo>
                    <a:pt x="5821" y="553"/>
                  </a:lnTo>
                  <a:cubicBezTo>
                    <a:pt x="5984" y="553"/>
                    <a:pt x="6114" y="423"/>
                    <a:pt x="6114" y="293"/>
                  </a:cubicBezTo>
                  <a:cubicBezTo>
                    <a:pt x="6114" y="130"/>
                    <a:pt x="5984" y="0"/>
                    <a:pt x="5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65;p24">
              <a:extLst>
                <a:ext uri="{FF2B5EF4-FFF2-40B4-BE49-F238E27FC236}">
                  <a16:creationId xmlns:a16="http://schemas.microsoft.com/office/drawing/2014/main" id="{4D25684F-AD53-862B-460B-A48CD828FC9C}"/>
                </a:ext>
              </a:extLst>
            </p:cNvPr>
            <p:cNvSpPr/>
            <p:nvPr/>
          </p:nvSpPr>
          <p:spPr>
            <a:xfrm>
              <a:off x="1252669" y="3013148"/>
              <a:ext cx="25920" cy="26164"/>
            </a:xfrm>
            <a:custGeom>
              <a:avLst/>
              <a:gdLst/>
              <a:ahLst/>
              <a:cxnLst/>
              <a:rect l="l" t="t" r="r" b="b"/>
              <a:pathLst>
                <a:path w="1107" h="1107" extrusionOk="0">
                  <a:moveTo>
                    <a:pt x="553" y="1"/>
                  </a:moveTo>
                  <a:cubicBezTo>
                    <a:pt x="228" y="1"/>
                    <a:pt x="1" y="229"/>
                    <a:pt x="1" y="554"/>
                  </a:cubicBezTo>
                  <a:cubicBezTo>
                    <a:pt x="1" y="846"/>
                    <a:pt x="228" y="1107"/>
                    <a:pt x="553" y="1107"/>
                  </a:cubicBezTo>
                  <a:cubicBezTo>
                    <a:pt x="846" y="1107"/>
                    <a:pt x="1106" y="846"/>
                    <a:pt x="1106" y="554"/>
                  </a:cubicBezTo>
                  <a:cubicBezTo>
                    <a:pt x="1106" y="229"/>
                    <a:pt x="846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66;p24">
              <a:extLst>
                <a:ext uri="{FF2B5EF4-FFF2-40B4-BE49-F238E27FC236}">
                  <a16:creationId xmlns:a16="http://schemas.microsoft.com/office/drawing/2014/main" id="{E49C40ED-238B-36FA-81D3-F0141FE47569}"/>
                </a:ext>
              </a:extLst>
            </p:cNvPr>
            <p:cNvSpPr/>
            <p:nvPr/>
          </p:nvSpPr>
          <p:spPr>
            <a:xfrm>
              <a:off x="1226772" y="3103860"/>
              <a:ext cx="258923" cy="78421"/>
            </a:xfrm>
            <a:custGeom>
              <a:avLst/>
              <a:gdLst/>
              <a:ahLst/>
              <a:cxnLst/>
              <a:rect l="l" t="t" r="r" b="b"/>
              <a:pathLst>
                <a:path w="11058" h="3318" extrusionOk="0">
                  <a:moveTo>
                    <a:pt x="554" y="0"/>
                  </a:moveTo>
                  <a:cubicBezTo>
                    <a:pt x="229" y="0"/>
                    <a:pt x="1" y="260"/>
                    <a:pt x="1" y="553"/>
                  </a:cubicBezTo>
                  <a:lnTo>
                    <a:pt x="1" y="2764"/>
                  </a:lnTo>
                  <a:cubicBezTo>
                    <a:pt x="1" y="3057"/>
                    <a:pt x="229" y="3317"/>
                    <a:pt x="554" y="3317"/>
                  </a:cubicBezTo>
                  <a:lnTo>
                    <a:pt x="10505" y="3317"/>
                  </a:lnTo>
                  <a:cubicBezTo>
                    <a:pt x="10830" y="3317"/>
                    <a:pt x="11058" y="3090"/>
                    <a:pt x="11058" y="2764"/>
                  </a:cubicBezTo>
                  <a:lnTo>
                    <a:pt x="11058" y="553"/>
                  </a:lnTo>
                  <a:cubicBezTo>
                    <a:pt x="11058" y="260"/>
                    <a:pt x="10830" y="0"/>
                    <a:pt x="105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67;p24">
              <a:extLst>
                <a:ext uri="{FF2B5EF4-FFF2-40B4-BE49-F238E27FC236}">
                  <a16:creationId xmlns:a16="http://schemas.microsoft.com/office/drawing/2014/main" id="{C2127EE3-F060-86DA-2306-3C38AA353C22}"/>
                </a:ext>
              </a:extLst>
            </p:cNvPr>
            <p:cNvSpPr/>
            <p:nvPr/>
          </p:nvSpPr>
          <p:spPr>
            <a:xfrm>
              <a:off x="1310551" y="3136901"/>
              <a:ext cx="143159" cy="13094"/>
            </a:xfrm>
            <a:custGeom>
              <a:avLst/>
              <a:gdLst/>
              <a:ahLst/>
              <a:cxnLst/>
              <a:rect l="l" t="t" r="r" b="b"/>
              <a:pathLst>
                <a:path w="6114" h="554" extrusionOk="0">
                  <a:moveTo>
                    <a:pt x="293" y="1"/>
                  </a:moveTo>
                  <a:cubicBezTo>
                    <a:pt x="130" y="1"/>
                    <a:pt x="0" y="131"/>
                    <a:pt x="0" y="261"/>
                  </a:cubicBezTo>
                  <a:cubicBezTo>
                    <a:pt x="0" y="423"/>
                    <a:pt x="130" y="553"/>
                    <a:pt x="293" y="553"/>
                  </a:cubicBezTo>
                  <a:lnTo>
                    <a:pt x="5821" y="553"/>
                  </a:lnTo>
                  <a:cubicBezTo>
                    <a:pt x="5984" y="553"/>
                    <a:pt x="6114" y="423"/>
                    <a:pt x="6114" y="261"/>
                  </a:cubicBezTo>
                  <a:cubicBezTo>
                    <a:pt x="6114" y="131"/>
                    <a:pt x="5984" y="1"/>
                    <a:pt x="58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68;p24">
              <a:extLst>
                <a:ext uri="{FF2B5EF4-FFF2-40B4-BE49-F238E27FC236}">
                  <a16:creationId xmlns:a16="http://schemas.microsoft.com/office/drawing/2014/main" id="{7C5ABBCE-1854-35A7-310E-3EF6E0502200}"/>
                </a:ext>
              </a:extLst>
            </p:cNvPr>
            <p:cNvSpPr/>
            <p:nvPr/>
          </p:nvSpPr>
          <p:spPr>
            <a:xfrm>
              <a:off x="1252669" y="3129976"/>
              <a:ext cx="25920" cy="26164"/>
            </a:xfrm>
            <a:custGeom>
              <a:avLst/>
              <a:gdLst/>
              <a:ahLst/>
              <a:cxnLst/>
              <a:rect l="l" t="t" r="r" b="b"/>
              <a:pathLst>
                <a:path w="1107" h="1107" extrusionOk="0">
                  <a:moveTo>
                    <a:pt x="553" y="1"/>
                  </a:moveTo>
                  <a:cubicBezTo>
                    <a:pt x="228" y="1"/>
                    <a:pt x="1" y="261"/>
                    <a:pt x="1" y="554"/>
                  </a:cubicBezTo>
                  <a:cubicBezTo>
                    <a:pt x="1" y="879"/>
                    <a:pt x="228" y="1107"/>
                    <a:pt x="553" y="1107"/>
                  </a:cubicBezTo>
                  <a:cubicBezTo>
                    <a:pt x="846" y="1107"/>
                    <a:pt x="1106" y="879"/>
                    <a:pt x="1106" y="554"/>
                  </a:cubicBezTo>
                  <a:cubicBezTo>
                    <a:pt x="1106" y="261"/>
                    <a:pt x="846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69;p24">
              <a:extLst>
                <a:ext uri="{FF2B5EF4-FFF2-40B4-BE49-F238E27FC236}">
                  <a16:creationId xmlns:a16="http://schemas.microsoft.com/office/drawing/2014/main" id="{EE367A0F-7FB4-C65E-0B9D-26481425DD0F}"/>
                </a:ext>
              </a:extLst>
            </p:cNvPr>
            <p:cNvSpPr/>
            <p:nvPr/>
          </p:nvSpPr>
          <p:spPr>
            <a:xfrm>
              <a:off x="1226772" y="3222980"/>
              <a:ext cx="258923" cy="78421"/>
            </a:xfrm>
            <a:custGeom>
              <a:avLst/>
              <a:gdLst/>
              <a:ahLst/>
              <a:cxnLst/>
              <a:rect l="l" t="t" r="r" b="b"/>
              <a:pathLst>
                <a:path w="11058" h="3318" extrusionOk="0">
                  <a:moveTo>
                    <a:pt x="554" y="1"/>
                  </a:moveTo>
                  <a:cubicBezTo>
                    <a:pt x="229" y="1"/>
                    <a:pt x="1" y="261"/>
                    <a:pt x="1" y="554"/>
                  </a:cubicBezTo>
                  <a:lnTo>
                    <a:pt x="1" y="2765"/>
                  </a:lnTo>
                  <a:cubicBezTo>
                    <a:pt x="1" y="3090"/>
                    <a:pt x="229" y="3318"/>
                    <a:pt x="554" y="3318"/>
                  </a:cubicBezTo>
                  <a:lnTo>
                    <a:pt x="10505" y="3318"/>
                  </a:lnTo>
                  <a:cubicBezTo>
                    <a:pt x="10830" y="3318"/>
                    <a:pt x="11058" y="3090"/>
                    <a:pt x="11058" y="2765"/>
                  </a:cubicBezTo>
                  <a:lnTo>
                    <a:pt x="11058" y="554"/>
                  </a:lnTo>
                  <a:cubicBezTo>
                    <a:pt x="11058" y="261"/>
                    <a:pt x="10830" y="1"/>
                    <a:pt x="105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70;p24">
              <a:extLst>
                <a:ext uri="{FF2B5EF4-FFF2-40B4-BE49-F238E27FC236}">
                  <a16:creationId xmlns:a16="http://schemas.microsoft.com/office/drawing/2014/main" id="{63C2D9B2-0BCF-4F36-0DDA-FD214253B88D}"/>
                </a:ext>
              </a:extLst>
            </p:cNvPr>
            <p:cNvSpPr/>
            <p:nvPr/>
          </p:nvSpPr>
          <p:spPr>
            <a:xfrm>
              <a:off x="1310551" y="3256045"/>
              <a:ext cx="143159" cy="13070"/>
            </a:xfrm>
            <a:custGeom>
              <a:avLst/>
              <a:gdLst/>
              <a:ahLst/>
              <a:cxnLst/>
              <a:rect l="l" t="t" r="r" b="b"/>
              <a:pathLst>
                <a:path w="6114" h="553" extrusionOk="0">
                  <a:moveTo>
                    <a:pt x="293" y="0"/>
                  </a:moveTo>
                  <a:cubicBezTo>
                    <a:pt x="130" y="0"/>
                    <a:pt x="0" y="130"/>
                    <a:pt x="0" y="260"/>
                  </a:cubicBezTo>
                  <a:cubicBezTo>
                    <a:pt x="0" y="423"/>
                    <a:pt x="130" y="553"/>
                    <a:pt x="293" y="553"/>
                  </a:cubicBezTo>
                  <a:lnTo>
                    <a:pt x="5821" y="553"/>
                  </a:lnTo>
                  <a:cubicBezTo>
                    <a:pt x="5984" y="553"/>
                    <a:pt x="6114" y="423"/>
                    <a:pt x="6114" y="260"/>
                  </a:cubicBezTo>
                  <a:cubicBezTo>
                    <a:pt x="6114" y="130"/>
                    <a:pt x="5984" y="0"/>
                    <a:pt x="5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71;p24">
              <a:extLst>
                <a:ext uri="{FF2B5EF4-FFF2-40B4-BE49-F238E27FC236}">
                  <a16:creationId xmlns:a16="http://schemas.microsoft.com/office/drawing/2014/main" id="{575535D0-45A0-A22E-FDEA-079A86130B36}"/>
                </a:ext>
              </a:extLst>
            </p:cNvPr>
            <p:cNvSpPr/>
            <p:nvPr/>
          </p:nvSpPr>
          <p:spPr>
            <a:xfrm>
              <a:off x="1252669" y="3249120"/>
              <a:ext cx="25920" cy="26164"/>
            </a:xfrm>
            <a:custGeom>
              <a:avLst/>
              <a:gdLst/>
              <a:ahLst/>
              <a:cxnLst/>
              <a:rect l="l" t="t" r="r" b="b"/>
              <a:pathLst>
                <a:path w="1107" h="1107" extrusionOk="0">
                  <a:moveTo>
                    <a:pt x="553" y="0"/>
                  </a:moveTo>
                  <a:cubicBezTo>
                    <a:pt x="228" y="0"/>
                    <a:pt x="1" y="261"/>
                    <a:pt x="1" y="553"/>
                  </a:cubicBezTo>
                  <a:cubicBezTo>
                    <a:pt x="1" y="878"/>
                    <a:pt x="228" y="1106"/>
                    <a:pt x="553" y="1106"/>
                  </a:cubicBezTo>
                  <a:cubicBezTo>
                    <a:pt x="846" y="1106"/>
                    <a:pt x="1106" y="878"/>
                    <a:pt x="1106" y="553"/>
                  </a:cubicBezTo>
                  <a:cubicBezTo>
                    <a:pt x="1106" y="261"/>
                    <a:pt x="846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72;p24">
              <a:extLst>
                <a:ext uri="{FF2B5EF4-FFF2-40B4-BE49-F238E27FC236}">
                  <a16:creationId xmlns:a16="http://schemas.microsoft.com/office/drawing/2014/main" id="{3F0F1A0E-D264-E46C-99AE-6E7E04B31732}"/>
                </a:ext>
              </a:extLst>
            </p:cNvPr>
            <p:cNvSpPr/>
            <p:nvPr/>
          </p:nvSpPr>
          <p:spPr>
            <a:xfrm>
              <a:off x="1493281" y="3032364"/>
              <a:ext cx="161446" cy="237532"/>
            </a:xfrm>
            <a:custGeom>
              <a:avLst/>
              <a:gdLst/>
              <a:ahLst/>
              <a:cxnLst/>
              <a:rect l="l" t="t" r="r" b="b"/>
              <a:pathLst>
                <a:path w="6895" h="10050" extrusionOk="0">
                  <a:moveTo>
                    <a:pt x="3025" y="1"/>
                  </a:moveTo>
                  <a:cubicBezTo>
                    <a:pt x="2700" y="1"/>
                    <a:pt x="2472" y="261"/>
                    <a:pt x="2472" y="554"/>
                  </a:cubicBezTo>
                  <a:lnTo>
                    <a:pt x="2472" y="5692"/>
                  </a:lnTo>
                  <a:cubicBezTo>
                    <a:pt x="2472" y="5778"/>
                    <a:pt x="2400" y="5836"/>
                    <a:pt x="2323" y="5836"/>
                  </a:cubicBezTo>
                  <a:cubicBezTo>
                    <a:pt x="2284" y="5836"/>
                    <a:pt x="2245" y="5822"/>
                    <a:pt x="2212" y="5789"/>
                  </a:cubicBezTo>
                  <a:lnTo>
                    <a:pt x="1009" y="4521"/>
                  </a:lnTo>
                  <a:cubicBezTo>
                    <a:pt x="899" y="4411"/>
                    <a:pt x="751" y="4354"/>
                    <a:pt x="602" y="4354"/>
                  </a:cubicBezTo>
                  <a:cubicBezTo>
                    <a:pt x="442" y="4354"/>
                    <a:pt x="281" y="4419"/>
                    <a:pt x="163" y="4554"/>
                  </a:cubicBezTo>
                  <a:cubicBezTo>
                    <a:pt x="33" y="4716"/>
                    <a:pt x="1" y="4976"/>
                    <a:pt x="98" y="5171"/>
                  </a:cubicBezTo>
                  <a:lnTo>
                    <a:pt x="2407" y="10049"/>
                  </a:lnTo>
                  <a:lnTo>
                    <a:pt x="6342" y="10049"/>
                  </a:lnTo>
                  <a:lnTo>
                    <a:pt x="6895" y="7545"/>
                  </a:lnTo>
                  <a:lnTo>
                    <a:pt x="6895" y="4098"/>
                  </a:lnTo>
                  <a:cubicBezTo>
                    <a:pt x="6895" y="3773"/>
                    <a:pt x="6635" y="3513"/>
                    <a:pt x="6342" y="3513"/>
                  </a:cubicBezTo>
                  <a:cubicBezTo>
                    <a:pt x="6049" y="3513"/>
                    <a:pt x="5789" y="3773"/>
                    <a:pt x="5789" y="4098"/>
                  </a:cubicBezTo>
                  <a:lnTo>
                    <a:pt x="5789" y="5106"/>
                  </a:lnTo>
                  <a:lnTo>
                    <a:pt x="3578" y="3936"/>
                  </a:lnTo>
                  <a:lnTo>
                    <a:pt x="3578" y="554"/>
                  </a:lnTo>
                  <a:cubicBezTo>
                    <a:pt x="3578" y="261"/>
                    <a:pt x="3318" y="1"/>
                    <a:pt x="3025" y="1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73;p24">
              <a:extLst>
                <a:ext uri="{FF2B5EF4-FFF2-40B4-BE49-F238E27FC236}">
                  <a16:creationId xmlns:a16="http://schemas.microsoft.com/office/drawing/2014/main" id="{49DD0834-5D01-AAC4-948A-9B6240FD24B1}"/>
                </a:ext>
              </a:extLst>
            </p:cNvPr>
            <p:cNvSpPr/>
            <p:nvPr/>
          </p:nvSpPr>
          <p:spPr>
            <a:xfrm>
              <a:off x="1544303" y="3115370"/>
              <a:ext cx="110425" cy="154526"/>
            </a:xfrm>
            <a:custGeom>
              <a:avLst/>
              <a:gdLst/>
              <a:ahLst/>
              <a:cxnLst/>
              <a:rect l="l" t="t" r="r" b="b"/>
              <a:pathLst>
                <a:path w="4716" h="6538" extrusionOk="0">
                  <a:moveTo>
                    <a:pt x="4163" y="1"/>
                  </a:moveTo>
                  <a:cubicBezTo>
                    <a:pt x="4163" y="66"/>
                    <a:pt x="4163" y="66"/>
                    <a:pt x="4163" y="131"/>
                  </a:cubicBezTo>
                  <a:lnTo>
                    <a:pt x="4163" y="3578"/>
                  </a:lnTo>
                  <a:cubicBezTo>
                    <a:pt x="3838" y="5041"/>
                    <a:pt x="2537" y="6082"/>
                    <a:pt x="1041" y="6082"/>
                  </a:cubicBezTo>
                  <a:lnTo>
                    <a:pt x="1" y="6082"/>
                  </a:lnTo>
                  <a:lnTo>
                    <a:pt x="228" y="6537"/>
                  </a:lnTo>
                  <a:lnTo>
                    <a:pt x="4163" y="6537"/>
                  </a:lnTo>
                  <a:lnTo>
                    <a:pt x="4716" y="4033"/>
                  </a:lnTo>
                  <a:lnTo>
                    <a:pt x="4716" y="586"/>
                  </a:lnTo>
                  <a:cubicBezTo>
                    <a:pt x="4716" y="261"/>
                    <a:pt x="4456" y="1"/>
                    <a:pt x="4163" y="1"/>
                  </a:cubicBezTo>
                  <a:close/>
                </a:path>
              </a:pathLst>
            </a:custGeom>
            <a:solidFill>
              <a:srgbClr val="FFB0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74;p24">
              <a:extLst>
                <a:ext uri="{FF2B5EF4-FFF2-40B4-BE49-F238E27FC236}">
                  <a16:creationId xmlns:a16="http://schemas.microsoft.com/office/drawing/2014/main" id="{33481E16-EB9E-6CAB-1785-4CACFD8EC5AA}"/>
                </a:ext>
              </a:extLst>
            </p:cNvPr>
            <p:cNvSpPr/>
            <p:nvPr/>
          </p:nvSpPr>
          <p:spPr>
            <a:xfrm>
              <a:off x="1564112" y="3032364"/>
              <a:ext cx="12948" cy="124036"/>
            </a:xfrm>
            <a:custGeom>
              <a:avLst/>
              <a:gdLst/>
              <a:ahLst/>
              <a:cxnLst/>
              <a:rect l="l" t="t" r="r" b="b"/>
              <a:pathLst>
                <a:path w="553" h="5248" extrusionOk="0">
                  <a:moveTo>
                    <a:pt x="0" y="1"/>
                  </a:moveTo>
                  <a:cubicBezTo>
                    <a:pt x="0" y="33"/>
                    <a:pt x="0" y="66"/>
                    <a:pt x="0" y="98"/>
                  </a:cubicBezTo>
                  <a:lnTo>
                    <a:pt x="0" y="4781"/>
                  </a:lnTo>
                  <a:cubicBezTo>
                    <a:pt x="0" y="5040"/>
                    <a:pt x="203" y="5248"/>
                    <a:pt x="452" y="5248"/>
                  </a:cubicBezTo>
                  <a:cubicBezTo>
                    <a:pt x="485" y="5248"/>
                    <a:pt x="519" y="5244"/>
                    <a:pt x="553" y="5237"/>
                  </a:cubicBezTo>
                  <a:lnTo>
                    <a:pt x="553" y="554"/>
                  </a:lnTo>
                  <a:cubicBezTo>
                    <a:pt x="553" y="228"/>
                    <a:pt x="293" y="1"/>
                    <a:pt x="0" y="1"/>
                  </a:cubicBezTo>
                  <a:close/>
                </a:path>
              </a:pathLst>
            </a:custGeom>
            <a:solidFill>
              <a:srgbClr val="FFB0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75;p24">
              <a:extLst>
                <a:ext uri="{FF2B5EF4-FFF2-40B4-BE49-F238E27FC236}">
                  <a16:creationId xmlns:a16="http://schemas.microsoft.com/office/drawing/2014/main" id="{4547BEB5-B4C8-24A8-9FA2-B957384A0428}"/>
                </a:ext>
              </a:extLst>
            </p:cNvPr>
            <p:cNvSpPr/>
            <p:nvPr/>
          </p:nvSpPr>
          <p:spPr>
            <a:xfrm>
              <a:off x="1536693" y="3269872"/>
              <a:ext cx="118035" cy="38454"/>
            </a:xfrm>
            <a:custGeom>
              <a:avLst/>
              <a:gdLst/>
              <a:ahLst/>
              <a:cxnLst/>
              <a:rect l="l" t="t" r="r" b="b"/>
              <a:pathLst>
                <a:path w="5041" h="1627" extrusionOk="0">
                  <a:moveTo>
                    <a:pt x="716" y="0"/>
                  </a:moveTo>
                  <a:cubicBezTo>
                    <a:pt x="326" y="0"/>
                    <a:pt x="0" y="326"/>
                    <a:pt x="0" y="748"/>
                  </a:cubicBezTo>
                  <a:lnTo>
                    <a:pt x="0" y="1269"/>
                  </a:lnTo>
                  <a:cubicBezTo>
                    <a:pt x="0" y="1464"/>
                    <a:pt x="163" y="1626"/>
                    <a:pt x="358" y="1626"/>
                  </a:cubicBezTo>
                  <a:lnTo>
                    <a:pt x="4683" y="1626"/>
                  </a:lnTo>
                  <a:cubicBezTo>
                    <a:pt x="4878" y="1626"/>
                    <a:pt x="5041" y="1464"/>
                    <a:pt x="5041" y="1269"/>
                  </a:cubicBezTo>
                  <a:lnTo>
                    <a:pt x="5041" y="748"/>
                  </a:lnTo>
                  <a:cubicBezTo>
                    <a:pt x="5041" y="326"/>
                    <a:pt x="4716" y="0"/>
                    <a:pt x="42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76;p24">
              <a:extLst>
                <a:ext uri="{FF2B5EF4-FFF2-40B4-BE49-F238E27FC236}">
                  <a16:creationId xmlns:a16="http://schemas.microsoft.com/office/drawing/2014/main" id="{2898E3CE-42FB-B94E-B5B1-E01C9CC27FB9}"/>
                </a:ext>
              </a:extLst>
            </p:cNvPr>
            <p:cNvSpPr/>
            <p:nvPr/>
          </p:nvSpPr>
          <p:spPr>
            <a:xfrm>
              <a:off x="1577037" y="3115370"/>
              <a:ext cx="25920" cy="49988"/>
            </a:xfrm>
            <a:custGeom>
              <a:avLst/>
              <a:gdLst/>
              <a:ahLst/>
              <a:cxnLst/>
              <a:rect l="l" t="t" r="r" b="b"/>
              <a:pathLst>
                <a:path w="1107" h="2115" extrusionOk="0">
                  <a:moveTo>
                    <a:pt x="554" y="1"/>
                  </a:moveTo>
                  <a:cubicBezTo>
                    <a:pt x="261" y="1"/>
                    <a:pt x="1" y="261"/>
                    <a:pt x="1" y="586"/>
                  </a:cubicBezTo>
                  <a:lnTo>
                    <a:pt x="1" y="1594"/>
                  </a:lnTo>
                  <a:lnTo>
                    <a:pt x="1107" y="2115"/>
                  </a:lnTo>
                  <a:lnTo>
                    <a:pt x="1107" y="586"/>
                  </a:lnTo>
                  <a:cubicBezTo>
                    <a:pt x="1107" y="261"/>
                    <a:pt x="847" y="1"/>
                    <a:pt x="554" y="1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77;p24">
              <a:extLst>
                <a:ext uri="{FF2B5EF4-FFF2-40B4-BE49-F238E27FC236}">
                  <a16:creationId xmlns:a16="http://schemas.microsoft.com/office/drawing/2014/main" id="{1451BB01-A838-6493-FFD3-3A17AB71825C}"/>
                </a:ext>
              </a:extLst>
            </p:cNvPr>
            <p:cNvSpPr/>
            <p:nvPr/>
          </p:nvSpPr>
          <p:spPr>
            <a:xfrm>
              <a:off x="1602934" y="3115370"/>
              <a:ext cx="25920" cy="44623"/>
            </a:xfrm>
            <a:custGeom>
              <a:avLst/>
              <a:gdLst/>
              <a:ahLst/>
              <a:cxnLst/>
              <a:rect l="l" t="t" r="r" b="b"/>
              <a:pathLst>
                <a:path w="1107" h="1888" extrusionOk="0">
                  <a:moveTo>
                    <a:pt x="553" y="1"/>
                  </a:moveTo>
                  <a:cubicBezTo>
                    <a:pt x="261" y="1"/>
                    <a:pt x="1" y="261"/>
                    <a:pt x="1" y="586"/>
                  </a:cubicBezTo>
                  <a:lnTo>
                    <a:pt x="1" y="1594"/>
                  </a:lnTo>
                  <a:lnTo>
                    <a:pt x="1106" y="1887"/>
                  </a:lnTo>
                  <a:lnTo>
                    <a:pt x="1106" y="586"/>
                  </a:lnTo>
                  <a:cubicBezTo>
                    <a:pt x="1106" y="261"/>
                    <a:pt x="846" y="1"/>
                    <a:pt x="553" y="1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78;p24">
              <a:extLst>
                <a:ext uri="{FF2B5EF4-FFF2-40B4-BE49-F238E27FC236}">
                  <a16:creationId xmlns:a16="http://schemas.microsoft.com/office/drawing/2014/main" id="{DC256FBD-C45A-0EB3-DD2B-22B574397736}"/>
                </a:ext>
              </a:extLst>
            </p:cNvPr>
            <p:cNvSpPr/>
            <p:nvPr/>
          </p:nvSpPr>
          <p:spPr>
            <a:xfrm>
              <a:off x="1610544" y="3115370"/>
              <a:ext cx="18311" cy="44623"/>
            </a:xfrm>
            <a:custGeom>
              <a:avLst/>
              <a:gdLst/>
              <a:ahLst/>
              <a:cxnLst/>
              <a:rect l="l" t="t" r="r" b="b"/>
              <a:pathLst>
                <a:path w="782" h="1888" extrusionOk="0">
                  <a:moveTo>
                    <a:pt x="228" y="1"/>
                  </a:moveTo>
                  <a:cubicBezTo>
                    <a:pt x="131" y="1"/>
                    <a:pt x="66" y="33"/>
                    <a:pt x="1" y="66"/>
                  </a:cubicBezTo>
                  <a:cubicBezTo>
                    <a:pt x="196" y="164"/>
                    <a:pt x="326" y="359"/>
                    <a:pt x="326" y="554"/>
                  </a:cubicBezTo>
                  <a:lnTo>
                    <a:pt x="326" y="1302"/>
                  </a:lnTo>
                  <a:cubicBezTo>
                    <a:pt x="326" y="1562"/>
                    <a:pt x="521" y="1822"/>
                    <a:pt x="781" y="1887"/>
                  </a:cubicBezTo>
                  <a:lnTo>
                    <a:pt x="781" y="586"/>
                  </a:lnTo>
                  <a:cubicBezTo>
                    <a:pt x="781" y="261"/>
                    <a:pt x="521" y="1"/>
                    <a:pt x="228" y="1"/>
                  </a:cubicBezTo>
                  <a:close/>
                </a:path>
              </a:pathLst>
            </a:custGeom>
            <a:solidFill>
              <a:srgbClr val="FFB0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79;p24">
              <a:extLst>
                <a:ext uri="{FF2B5EF4-FFF2-40B4-BE49-F238E27FC236}">
                  <a16:creationId xmlns:a16="http://schemas.microsoft.com/office/drawing/2014/main" id="{57D1E52E-0AEA-F4C7-7ECF-8CE8BF98BFA9}"/>
                </a:ext>
              </a:extLst>
            </p:cNvPr>
            <p:cNvSpPr/>
            <p:nvPr/>
          </p:nvSpPr>
          <p:spPr>
            <a:xfrm>
              <a:off x="1584670" y="3115370"/>
              <a:ext cx="18287" cy="44623"/>
            </a:xfrm>
            <a:custGeom>
              <a:avLst/>
              <a:gdLst/>
              <a:ahLst/>
              <a:cxnLst/>
              <a:rect l="l" t="t" r="r" b="b"/>
              <a:pathLst>
                <a:path w="781" h="1888" extrusionOk="0">
                  <a:moveTo>
                    <a:pt x="228" y="1"/>
                  </a:moveTo>
                  <a:cubicBezTo>
                    <a:pt x="130" y="1"/>
                    <a:pt x="65" y="33"/>
                    <a:pt x="0" y="66"/>
                  </a:cubicBezTo>
                  <a:cubicBezTo>
                    <a:pt x="195" y="164"/>
                    <a:pt x="325" y="359"/>
                    <a:pt x="325" y="554"/>
                  </a:cubicBezTo>
                  <a:lnTo>
                    <a:pt x="325" y="1302"/>
                  </a:lnTo>
                  <a:cubicBezTo>
                    <a:pt x="325" y="1562"/>
                    <a:pt x="521" y="1822"/>
                    <a:pt x="781" y="1887"/>
                  </a:cubicBezTo>
                  <a:lnTo>
                    <a:pt x="781" y="586"/>
                  </a:lnTo>
                  <a:cubicBezTo>
                    <a:pt x="781" y="261"/>
                    <a:pt x="521" y="1"/>
                    <a:pt x="228" y="1"/>
                  </a:cubicBezTo>
                  <a:close/>
                </a:path>
              </a:pathLst>
            </a:custGeom>
            <a:solidFill>
              <a:srgbClr val="FFB0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9356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281B77D-BE9A-94F9-AB7C-616919B1F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Conclusioni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D8DEFE3-8780-07DA-2C88-7922D7980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5721035" cy="3546000"/>
          </a:xfrm>
        </p:spPr>
        <p:txBody>
          <a:bodyPr/>
          <a:lstStyle/>
          <a:p>
            <a:pPr marL="152400" indent="0">
              <a:buNone/>
            </a:pPr>
            <a:r>
              <a:rPr lang="it-IT" sz="1600" dirty="0">
                <a:latin typeface="Bahnschrift Light" panose="020B0502040204020203" pitchFamily="34" charset="0"/>
              </a:rPr>
              <a:t>In conclusione, il seguente progetto che prevede l’implementazione di un sistema di votazione elettronico basato su blockchain può rappresentare un importante passo in avanti verso una democrazia più trasparente e affidabile. </a:t>
            </a:r>
          </a:p>
          <a:p>
            <a:pPr marL="152400" indent="0">
              <a:buNone/>
            </a:pPr>
            <a:br>
              <a:rPr lang="it-IT" sz="1600" dirty="0">
                <a:latin typeface="Bahnschrift Light" panose="020B0502040204020203" pitchFamily="34" charset="0"/>
              </a:rPr>
            </a:br>
            <a:r>
              <a:rPr lang="it-IT" sz="1600" dirty="0">
                <a:latin typeface="Bahnschrift Light" panose="020B0502040204020203" pitchFamily="34" charset="0"/>
              </a:rPr>
              <a:t>La tecnologia blockchain offre una soluzione sicura e immutabile per il conteggio delle votazioni, eliminando la possibilità di brogli elettorali e garantendo la privacy dei votanti ed infine potrebbe essere una soluzione </a:t>
            </a:r>
          </a:p>
          <a:p>
            <a:pPr marL="152400" indent="0">
              <a:buNone/>
            </a:pPr>
            <a:r>
              <a:rPr lang="it-IT" sz="1600" dirty="0">
                <a:latin typeface="Bahnschrift Light" panose="020B0502040204020203" pitchFamily="34" charset="0"/>
              </a:rPr>
              <a:t>al problema dei votanti all’estero.</a:t>
            </a:r>
          </a:p>
          <a:p>
            <a:pPr marL="152400" indent="0">
              <a:buNone/>
            </a:pPr>
            <a:endParaRPr lang="it-IT" sz="1400" dirty="0">
              <a:latin typeface="Bahnschrift Light" panose="020B0502040204020203" pitchFamily="34" charset="0"/>
            </a:endParaRPr>
          </a:p>
        </p:txBody>
      </p:sp>
      <p:grpSp>
        <p:nvGrpSpPr>
          <p:cNvPr id="37" name="Google Shape;2838;p42">
            <a:extLst>
              <a:ext uri="{FF2B5EF4-FFF2-40B4-BE49-F238E27FC236}">
                <a16:creationId xmlns:a16="http://schemas.microsoft.com/office/drawing/2014/main" id="{CE19AF55-EDF9-AF51-7D24-4FCDB18B6360}"/>
              </a:ext>
            </a:extLst>
          </p:cNvPr>
          <p:cNvGrpSpPr/>
          <p:nvPr/>
        </p:nvGrpSpPr>
        <p:grpSpPr>
          <a:xfrm flipH="1">
            <a:off x="6453747" y="1311866"/>
            <a:ext cx="2159360" cy="3279316"/>
            <a:chOff x="601400" y="1457300"/>
            <a:chExt cx="2159360" cy="3279316"/>
          </a:xfrm>
        </p:grpSpPr>
        <p:sp>
          <p:nvSpPr>
            <p:cNvPr id="38" name="Google Shape;2839;p42">
              <a:extLst>
                <a:ext uri="{FF2B5EF4-FFF2-40B4-BE49-F238E27FC236}">
                  <a16:creationId xmlns:a16="http://schemas.microsoft.com/office/drawing/2014/main" id="{E9B95DA5-FD60-9611-A1E7-D3B5167C9AEF}"/>
                </a:ext>
              </a:extLst>
            </p:cNvPr>
            <p:cNvSpPr/>
            <p:nvPr/>
          </p:nvSpPr>
          <p:spPr>
            <a:xfrm>
              <a:off x="1185049" y="2035281"/>
              <a:ext cx="871037" cy="573597"/>
            </a:xfrm>
            <a:custGeom>
              <a:avLst/>
              <a:gdLst/>
              <a:ahLst/>
              <a:cxnLst/>
              <a:rect l="l" t="t" r="r" b="b"/>
              <a:pathLst>
                <a:path w="15676" h="10323" extrusionOk="0">
                  <a:moveTo>
                    <a:pt x="1720" y="0"/>
                  </a:moveTo>
                  <a:cubicBezTo>
                    <a:pt x="1583" y="0"/>
                    <a:pt x="1449" y="42"/>
                    <a:pt x="1334" y="128"/>
                  </a:cubicBezTo>
                  <a:cubicBezTo>
                    <a:pt x="683" y="551"/>
                    <a:pt x="1" y="1917"/>
                    <a:pt x="3025" y="5982"/>
                  </a:cubicBezTo>
                  <a:cubicBezTo>
                    <a:pt x="5021" y="8704"/>
                    <a:pt x="6379" y="10322"/>
                    <a:pt x="8501" y="10322"/>
                  </a:cubicBezTo>
                  <a:cubicBezTo>
                    <a:pt x="10182" y="10322"/>
                    <a:pt x="12341" y="9308"/>
                    <a:pt x="15675" y="7023"/>
                  </a:cubicBezTo>
                  <a:lnTo>
                    <a:pt x="14895" y="5559"/>
                  </a:lnTo>
                  <a:cubicBezTo>
                    <a:pt x="14895" y="5559"/>
                    <a:pt x="9728" y="7186"/>
                    <a:pt x="8744" y="7186"/>
                  </a:cubicBezTo>
                  <a:cubicBezTo>
                    <a:pt x="8734" y="7186"/>
                    <a:pt x="8725" y="7186"/>
                    <a:pt x="8716" y="7185"/>
                  </a:cubicBezTo>
                  <a:cubicBezTo>
                    <a:pt x="6635" y="3998"/>
                    <a:pt x="3285" y="1072"/>
                    <a:pt x="2212" y="193"/>
                  </a:cubicBezTo>
                  <a:cubicBezTo>
                    <a:pt x="2067" y="67"/>
                    <a:pt x="1892" y="0"/>
                    <a:pt x="1720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840;p42">
              <a:extLst>
                <a:ext uri="{FF2B5EF4-FFF2-40B4-BE49-F238E27FC236}">
                  <a16:creationId xmlns:a16="http://schemas.microsoft.com/office/drawing/2014/main" id="{5BF07CC2-13D1-CEEB-993F-4A9219783DE3}"/>
                </a:ext>
              </a:extLst>
            </p:cNvPr>
            <p:cNvSpPr/>
            <p:nvPr/>
          </p:nvSpPr>
          <p:spPr>
            <a:xfrm>
              <a:off x="1965673" y="2297712"/>
              <a:ext cx="238541" cy="200201"/>
            </a:xfrm>
            <a:custGeom>
              <a:avLst/>
              <a:gdLst/>
              <a:ahLst/>
              <a:cxnLst/>
              <a:rect l="l" t="t" r="r" b="b"/>
              <a:pathLst>
                <a:path w="4293" h="3603" extrusionOk="0">
                  <a:moveTo>
                    <a:pt x="2649" y="0"/>
                  </a:moveTo>
                  <a:cubicBezTo>
                    <a:pt x="2401" y="0"/>
                    <a:pt x="2065" y="47"/>
                    <a:pt x="1626" y="153"/>
                  </a:cubicBezTo>
                  <a:cubicBezTo>
                    <a:pt x="585" y="381"/>
                    <a:pt x="0" y="1974"/>
                    <a:pt x="0" y="1974"/>
                  </a:cubicBezTo>
                  <a:cubicBezTo>
                    <a:pt x="0" y="1974"/>
                    <a:pt x="2223" y="3602"/>
                    <a:pt x="2583" y="3602"/>
                  </a:cubicBezTo>
                  <a:cubicBezTo>
                    <a:pt x="2590" y="3602"/>
                    <a:pt x="2596" y="3602"/>
                    <a:pt x="2602" y="3600"/>
                  </a:cubicBezTo>
                  <a:cubicBezTo>
                    <a:pt x="2894" y="3535"/>
                    <a:pt x="2894" y="3340"/>
                    <a:pt x="1984" y="2625"/>
                  </a:cubicBezTo>
                  <a:lnTo>
                    <a:pt x="1984" y="2625"/>
                  </a:lnTo>
                  <a:cubicBezTo>
                    <a:pt x="2740" y="3108"/>
                    <a:pt x="3144" y="3293"/>
                    <a:pt x="3369" y="3293"/>
                  </a:cubicBezTo>
                  <a:cubicBezTo>
                    <a:pt x="3493" y="3293"/>
                    <a:pt x="3564" y="3237"/>
                    <a:pt x="3610" y="3145"/>
                  </a:cubicBezTo>
                  <a:cubicBezTo>
                    <a:pt x="3740" y="2950"/>
                    <a:pt x="2699" y="2332"/>
                    <a:pt x="2407" y="2170"/>
                  </a:cubicBezTo>
                  <a:lnTo>
                    <a:pt x="2407" y="2170"/>
                  </a:lnTo>
                  <a:cubicBezTo>
                    <a:pt x="2671" y="2302"/>
                    <a:pt x="3473" y="2735"/>
                    <a:pt x="3868" y="2735"/>
                  </a:cubicBezTo>
                  <a:cubicBezTo>
                    <a:pt x="3959" y="2735"/>
                    <a:pt x="4029" y="2712"/>
                    <a:pt x="4065" y="2657"/>
                  </a:cubicBezTo>
                  <a:cubicBezTo>
                    <a:pt x="4293" y="2300"/>
                    <a:pt x="2667" y="1552"/>
                    <a:pt x="2667" y="1552"/>
                  </a:cubicBezTo>
                  <a:lnTo>
                    <a:pt x="2667" y="1552"/>
                  </a:lnTo>
                  <a:cubicBezTo>
                    <a:pt x="2667" y="1552"/>
                    <a:pt x="3537" y="1922"/>
                    <a:pt x="3978" y="1922"/>
                  </a:cubicBezTo>
                  <a:cubicBezTo>
                    <a:pt x="4122" y="1922"/>
                    <a:pt x="4220" y="1883"/>
                    <a:pt x="4228" y="1779"/>
                  </a:cubicBezTo>
                  <a:cubicBezTo>
                    <a:pt x="4293" y="1389"/>
                    <a:pt x="2049" y="706"/>
                    <a:pt x="2049" y="706"/>
                  </a:cubicBezTo>
                  <a:cubicBezTo>
                    <a:pt x="2049" y="706"/>
                    <a:pt x="3285" y="478"/>
                    <a:pt x="3220" y="251"/>
                  </a:cubicBezTo>
                  <a:cubicBezTo>
                    <a:pt x="3181" y="97"/>
                    <a:pt x="3007" y="0"/>
                    <a:pt x="264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841;p42">
              <a:extLst>
                <a:ext uri="{FF2B5EF4-FFF2-40B4-BE49-F238E27FC236}">
                  <a16:creationId xmlns:a16="http://schemas.microsoft.com/office/drawing/2014/main" id="{31FF13E0-10D4-C4B0-C80D-A924F5563919}"/>
                </a:ext>
              </a:extLst>
            </p:cNvPr>
            <p:cNvSpPr/>
            <p:nvPr/>
          </p:nvSpPr>
          <p:spPr>
            <a:xfrm>
              <a:off x="1925889" y="2273652"/>
              <a:ext cx="401179" cy="384954"/>
            </a:xfrm>
            <a:custGeom>
              <a:avLst/>
              <a:gdLst/>
              <a:ahLst/>
              <a:cxnLst/>
              <a:rect l="l" t="t" r="r" b="b"/>
              <a:pathLst>
                <a:path w="7220" h="6928" extrusionOk="0">
                  <a:moveTo>
                    <a:pt x="4716" y="1"/>
                  </a:moveTo>
                  <a:lnTo>
                    <a:pt x="1" y="3903"/>
                  </a:lnTo>
                  <a:lnTo>
                    <a:pt x="2472" y="6928"/>
                  </a:lnTo>
                  <a:lnTo>
                    <a:pt x="7220" y="3025"/>
                  </a:lnTo>
                  <a:lnTo>
                    <a:pt x="47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842;p42">
              <a:extLst>
                <a:ext uri="{FF2B5EF4-FFF2-40B4-BE49-F238E27FC236}">
                  <a16:creationId xmlns:a16="http://schemas.microsoft.com/office/drawing/2014/main" id="{918F5B46-4DE9-902D-FE0C-F21CAFD66EFD}"/>
                </a:ext>
              </a:extLst>
            </p:cNvPr>
            <p:cNvSpPr/>
            <p:nvPr/>
          </p:nvSpPr>
          <p:spPr>
            <a:xfrm>
              <a:off x="1873491" y="2980209"/>
              <a:ext cx="401179" cy="256599"/>
            </a:xfrm>
            <a:custGeom>
              <a:avLst/>
              <a:gdLst/>
              <a:ahLst/>
              <a:cxnLst/>
              <a:rect l="l" t="t" r="r" b="b"/>
              <a:pathLst>
                <a:path w="7220" h="4618" extrusionOk="0">
                  <a:moveTo>
                    <a:pt x="4748" y="0"/>
                  </a:moveTo>
                  <a:lnTo>
                    <a:pt x="1" y="2602"/>
                  </a:lnTo>
                  <a:lnTo>
                    <a:pt x="2472" y="4618"/>
                  </a:lnTo>
                  <a:lnTo>
                    <a:pt x="7220" y="2016"/>
                  </a:lnTo>
                  <a:lnTo>
                    <a:pt x="4748" y="0"/>
                  </a:lnTo>
                  <a:close/>
                </a:path>
              </a:pathLst>
            </a:custGeom>
            <a:solidFill>
              <a:srgbClr val="FFF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843;p42">
              <a:extLst>
                <a:ext uri="{FF2B5EF4-FFF2-40B4-BE49-F238E27FC236}">
                  <a16:creationId xmlns:a16="http://schemas.microsoft.com/office/drawing/2014/main" id="{F34FD930-8AF2-A2E5-3F39-AE4EE704EB81}"/>
                </a:ext>
              </a:extLst>
            </p:cNvPr>
            <p:cNvSpPr/>
            <p:nvPr/>
          </p:nvSpPr>
          <p:spPr>
            <a:xfrm>
              <a:off x="2149980" y="2981987"/>
              <a:ext cx="402957" cy="253043"/>
            </a:xfrm>
            <a:custGeom>
              <a:avLst/>
              <a:gdLst/>
              <a:ahLst/>
              <a:cxnLst/>
              <a:rect l="l" t="t" r="r" b="b"/>
              <a:pathLst>
                <a:path w="7252" h="4554" extrusionOk="0">
                  <a:moveTo>
                    <a:pt x="2309" y="1"/>
                  </a:moveTo>
                  <a:lnTo>
                    <a:pt x="0" y="2114"/>
                  </a:lnTo>
                  <a:lnTo>
                    <a:pt x="4943" y="4553"/>
                  </a:lnTo>
                  <a:lnTo>
                    <a:pt x="7252" y="2440"/>
                  </a:lnTo>
                  <a:lnTo>
                    <a:pt x="2309" y="1"/>
                  </a:lnTo>
                  <a:close/>
                </a:path>
              </a:pathLst>
            </a:custGeom>
            <a:solidFill>
              <a:srgbClr val="FFF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844;p42">
              <a:extLst>
                <a:ext uri="{FF2B5EF4-FFF2-40B4-BE49-F238E27FC236}">
                  <a16:creationId xmlns:a16="http://schemas.microsoft.com/office/drawing/2014/main" id="{E0519390-7C53-D4C5-66B9-AC2DCFBDFA5C}"/>
                </a:ext>
              </a:extLst>
            </p:cNvPr>
            <p:cNvSpPr/>
            <p:nvPr/>
          </p:nvSpPr>
          <p:spPr>
            <a:xfrm>
              <a:off x="1459703" y="2980209"/>
              <a:ext cx="399401" cy="256599"/>
            </a:xfrm>
            <a:custGeom>
              <a:avLst/>
              <a:gdLst/>
              <a:ahLst/>
              <a:cxnLst/>
              <a:rect l="l" t="t" r="r" b="b"/>
              <a:pathLst>
                <a:path w="7188" h="4618" extrusionOk="0">
                  <a:moveTo>
                    <a:pt x="4716" y="0"/>
                  </a:moveTo>
                  <a:lnTo>
                    <a:pt x="1" y="2602"/>
                  </a:lnTo>
                  <a:lnTo>
                    <a:pt x="2472" y="4618"/>
                  </a:lnTo>
                  <a:lnTo>
                    <a:pt x="7187" y="2016"/>
                  </a:lnTo>
                  <a:lnTo>
                    <a:pt x="4716" y="0"/>
                  </a:lnTo>
                  <a:close/>
                </a:path>
              </a:pathLst>
            </a:custGeom>
            <a:solidFill>
              <a:srgbClr val="FFF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845;p42">
              <a:extLst>
                <a:ext uri="{FF2B5EF4-FFF2-40B4-BE49-F238E27FC236}">
                  <a16:creationId xmlns:a16="http://schemas.microsoft.com/office/drawing/2014/main" id="{ED3162F5-DCD2-1302-C426-D1B3DBC76968}"/>
                </a:ext>
              </a:extLst>
            </p:cNvPr>
            <p:cNvSpPr/>
            <p:nvPr/>
          </p:nvSpPr>
          <p:spPr>
            <a:xfrm>
              <a:off x="1736192" y="2981987"/>
              <a:ext cx="401179" cy="253043"/>
            </a:xfrm>
            <a:custGeom>
              <a:avLst/>
              <a:gdLst/>
              <a:ahLst/>
              <a:cxnLst/>
              <a:rect l="l" t="t" r="r" b="b"/>
              <a:pathLst>
                <a:path w="7220" h="4554" extrusionOk="0">
                  <a:moveTo>
                    <a:pt x="2309" y="1"/>
                  </a:moveTo>
                  <a:lnTo>
                    <a:pt x="0" y="2114"/>
                  </a:lnTo>
                  <a:lnTo>
                    <a:pt x="4911" y="4553"/>
                  </a:lnTo>
                  <a:lnTo>
                    <a:pt x="7219" y="2440"/>
                  </a:lnTo>
                  <a:lnTo>
                    <a:pt x="2309" y="1"/>
                  </a:lnTo>
                  <a:close/>
                </a:path>
              </a:pathLst>
            </a:custGeom>
            <a:solidFill>
              <a:srgbClr val="FFF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846;p42">
              <a:extLst>
                <a:ext uri="{FF2B5EF4-FFF2-40B4-BE49-F238E27FC236}">
                  <a16:creationId xmlns:a16="http://schemas.microsoft.com/office/drawing/2014/main" id="{833E70DC-3CED-8A3E-10C5-2280F7F3F966}"/>
                </a:ext>
              </a:extLst>
            </p:cNvPr>
            <p:cNvSpPr/>
            <p:nvPr/>
          </p:nvSpPr>
          <p:spPr>
            <a:xfrm>
              <a:off x="1965673" y="3085004"/>
              <a:ext cx="401179" cy="256599"/>
            </a:xfrm>
            <a:custGeom>
              <a:avLst/>
              <a:gdLst/>
              <a:ahLst/>
              <a:cxnLst/>
              <a:rect l="l" t="t" r="r" b="b"/>
              <a:pathLst>
                <a:path w="7220" h="4618" extrusionOk="0">
                  <a:moveTo>
                    <a:pt x="4748" y="0"/>
                  </a:moveTo>
                  <a:lnTo>
                    <a:pt x="0" y="2602"/>
                  </a:lnTo>
                  <a:lnTo>
                    <a:pt x="2472" y="4618"/>
                  </a:lnTo>
                  <a:lnTo>
                    <a:pt x="7219" y="1984"/>
                  </a:lnTo>
                  <a:lnTo>
                    <a:pt x="4748" y="0"/>
                  </a:lnTo>
                  <a:close/>
                </a:path>
              </a:pathLst>
            </a:custGeom>
            <a:solidFill>
              <a:srgbClr val="FFF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847;p42">
              <a:extLst>
                <a:ext uri="{FF2B5EF4-FFF2-40B4-BE49-F238E27FC236}">
                  <a16:creationId xmlns:a16="http://schemas.microsoft.com/office/drawing/2014/main" id="{6383DECD-0D8C-1ABA-AF09-3E78735B6602}"/>
                </a:ext>
              </a:extLst>
            </p:cNvPr>
            <p:cNvSpPr/>
            <p:nvPr/>
          </p:nvSpPr>
          <p:spPr>
            <a:xfrm>
              <a:off x="2242106" y="3086782"/>
              <a:ext cx="403013" cy="251209"/>
            </a:xfrm>
            <a:custGeom>
              <a:avLst/>
              <a:gdLst/>
              <a:ahLst/>
              <a:cxnLst/>
              <a:rect l="l" t="t" r="r" b="b"/>
              <a:pathLst>
                <a:path w="7253" h="4521" extrusionOk="0">
                  <a:moveTo>
                    <a:pt x="2309" y="1"/>
                  </a:moveTo>
                  <a:lnTo>
                    <a:pt x="1" y="2082"/>
                  </a:lnTo>
                  <a:lnTo>
                    <a:pt x="4944" y="4521"/>
                  </a:lnTo>
                  <a:lnTo>
                    <a:pt x="7252" y="2440"/>
                  </a:lnTo>
                  <a:lnTo>
                    <a:pt x="2309" y="1"/>
                  </a:lnTo>
                  <a:close/>
                </a:path>
              </a:pathLst>
            </a:custGeom>
            <a:solidFill>
              <a:srgbClr val="FFF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848;p42">
              <a:extLst>
                <a:ext uri="{FF2B5EF4-FFF2-40B4-BE49-F238E27FC236}">
                  <a16:creationId xmlns:a16="http://schemas.microsoft.com/office/drawing/2014/main" id="{139A3C7F-8F42-5C6D-7D41-91F8FBBA76BB}"/>
                </a:ext>
              </a:extLst>
            </p:cNvPr>
            <p:cNvSpPr/>
            <p:nvPr/>
          </p:nvSpPr>
          <p:spPr>
            <a:xfrm>
              <a:off x="1522936" y="3085004"/>
              <a:ext cx="399401" cy="256599"/>
            </a:xfrm>
            <a:custGeom>
              <a:avLst/>
              <a:gdLst/>
              <a:ahLst/>
              <a:cxnLst/>
              <a:rect l="l" t="t" r="r" b="b"/>
              <a:pathLst>
                <a:path w="7188" h="4618" extrusionOk="0">
                  <a:moveTo>
                    <a:pt x="4716" y="0"/>
                  </a:moveTo>
                  <a:lnTo>
                    <a:pt x="1" y="2602"/>
                  </a:lnTo>
                  <a:lnTo>
                    <a:pt x="2472" y="4618"/>
                  </a:lnTo>
                  <a:lnTo>
                    <a:pt x="7188" y="1984"/>
                  </a:lnTo>
                  <a:lnTo>
                    <a:pt x="4716" y="0"/>
                  </a:lnTo>
                  <a:close/>
                </a:path>
              </a:pathLst>
            </a:custGeom>
            <a:solidFill>
              <a:srgbClr val="FFF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849;p42">
              <a:extLst>
                <a:ext uri="{FF2B5EF4-FFF2-40B4-BE49-F238E27FC236}">
                  <a16:creationId xmlns:a16="http://schemas.microsoft.com/office/drawing/2014/main" id="{B4660972-6DBD-1E85-B04E-B342D0C18ABF}"/>
                </a:ext>
              </a:extLst>
            </p:cNvPr>
            <p:cNvSpPr/>
            <p:nvPr/>
          </p:nvSpPr>
          <p:spPr>
            <a:xfrm>
              <a:off x="1797590" y="3086782"/>
              <a:ext cx="403013" cy="251209"/>
            </a:xfrm>
            <a:custGeom>
              <a:avLst/>
              <a:gdLst/>
              <a:ahLst/>
              <a:cxnLst/>
              <a:rect l="l" t="t" r="r" b="b"/>
              <a:pathLst>
                <a:path w="7253" h="4521" extrusionOk="0">
                  <a:moveTo>
                    <a:pt x="2342" y="1"/>
                  </a:moveTo>
                  <a:lnTo>
                    <a:pt x="1" y="2082"/>
                  </a:lnTo>
                  <a:lnTo>
                    <a:pt x="4944" y="4521"/>
                  </a:lnTo>
                  <a:lnTo>
                    <a:pt x="7253" y="2440"/>
                  </a:lnTo>
                  <a:lnTo>
                    <a:pt x="2342" y="1"/>
                  </a:lnTo>
                  <a:close/>
                </a:path>
              </a:pathLst>
            </a:custGeom>
            <a:solidFill>
              <a:srgbClr val="FFF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850;p42">
              <a:extLst>
                <a:ext uri="{FF2B5EF4-FFF2-40B4-BE49-F238E27FC236}">
                  <a16:creationId xmlns:a16="http://schemas.microsoft.com/office/drawing/2014/main" id="{CC61A655-AC7A-2382-D276-D89F774CE737}"/>
                </a:ext>
              </a:extLst>
            </p:cNvPr>
            <p:cNvSpPr/>
            <p:nvPr/>
          </p:nvSpPr>
          <p:spPr>
            <a:xfrm>
              <a:off x="1365744" y="3070557"/>
              <a:ext cx="401179" cy="256599"/>
            </a:xfrm>
            <a:custGeom>
              <a:avLst/>
              <a:gdLst/>
              <a:ahLst/>
              <a:cxnLst/>
              <a:rect l="l" t="t" r="r" b="b"/>
              <a:pathLst>
                <a:path w="7220" h="4618" extrusionOk="0">
                  <a:moveTo>
                    <a:pt x="4748" y="0"/>
                  </a:moveTo>
                  <a:lnTo>
                    <a:pt x="1" y="2602"/>
                  </a:lnTo>
                  <a:lnTo>
                    <a:pt x="2472" y="4618"/>
                  </a:lnTo>
                  <a:lnTo>
                    <a:pt x="7220" y="2016"/>
                  </a:lnTo>
                  <a:lnTo>
                    <a:pt x="4748" y="0"/>
                  </a:lnTo>
                  <a:close/>
                </a:path>
              </a:pathLst>
            </a:custGeom>
            <a:solidFill>
              <a:srgbClr val="FFF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851;p42">
              <a:extLst>
                <a:ext uri="{FF2B5EF4-FFF2-40B4-BE49-F238E27FC236}">
                  <a16:creationId xmlns:a16="http://schemas.microsoft.com/office/drawing/2014/main" id="{983AE529-D5F9-9F96-EE89-A36EA109AB7F}"/>
                </a:ext>
              </a:extLst>
            </p:cNvPr>
            <p:cNvSpPr/>
            <p:nvPr/>
          </p:nvSpPr>
          <p:spPr>
            <a:xfrm>
              <a:off x="1642232" y="3072335"/>
              <a:ext cx="402957" cy="253043"/>
            </a:xfrm>
            <a:custGeom>
              <a:avLst/>
              <a:gdLst/>
              <a:ahLst/>
              <a:cxnLst/>
              <a:rect l="l" t="t" r="r" b="b"/>
              <a:pathLst>
                <a:path w="7252" h="4554" extrusionOk="0">
                  <a:moveTo>
                    <a:pt x="2309" y="1"/>
                  </a:moveTo>
                  <a:lnTo>
                    <a:pt x="0" y="2114"/>
                  </a:lnTo>
                  <a:lnTo>
                    <a:pt x="4943" y="4553"/>
                  </a:lnTo>
                  <a:lnTo>
                    <a:pt x="7252" y="2440"/>
                  </a:lnTo>
                  <a:lnTo>
                    <a:pt x="2309" y="1"/>
                  </a:lnTo>
                  <a:close/>
                </a:path>
              </a:pathLst>
            </a:custGeom>
            <a:solidFill>
              <a:srgbClr val="FFF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852;p42">
              <a:extLst>
                <a:ext uri="{FF2B5EF4-FFF2-40B4-BE49-F238E27FC236}">
                  <a16:creationId xmlns:a16="http://schemas.microsoft.com/office/drawing/2014/main" id="{AF8CBCF8-8AE2-C5FF-5854-1DAEE2A2740A}"/>
                </a:ext>
              </a:extLst>
            </p:cNvPr>
            <p:cNvSpPr/>
            <p:nvPr/>
          </p:nvSpPr>
          <p:spPr>
            <a:xfrm>
              <a:off x="798376" y="1457300"/>
              <a:ext cx="500585" cy="285215"/>
            </a:xfrm>
            <a:custGeom>
              <a:avLst/>
              <a:gdLst/>
              <a:ahLst/>
              <a:cxnLst/>
              <a:rect l="l" t="t" r="r" b="b"/>
              <a:pathLst>
                <a:path w="9009" h="5133" extrusionOk="0">
                  <a:moveTo>
                    <a:pt x="5280" y="1"/>
                  </a:moveTo>
                  <a:cubicBezTo>
                    <a:pt x="5033" y="1"/>
                    <a:pt x="4878" y="27"/>
                    <a:pt x="4878" y="27"/>
                  </a:cubicBezTo>
                  <a:cubicBezTo>
                    <a:pt x="0" y="27"/>
                    <a:pt x="2472" y="5132"/>
                    <a:pt x="2472" y="5132"/>
                  </a:cubicBezTo>
                  <a:lnTo>
                    <a:pt x="7090" y="4254"/>
                  </a:lnTo>
                  <a:cubicBezTo>
                    <a:pt x="7090" y="4254"/>
                    <a:pt x="9008" y="3018"/>
                    <a:pt x="7935" y="1360"/>
                  </a:cubicBezTo>
                  <a:cubicBezTo>
                    <a:pt x="7141" y="169"/>
                    <a:pt x="5910" y="1"/>
                    <a:pt x="5280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853;p42">
              <a:extLst>
                <a:ext uri="{FF2B5EF4-FFF2-40B4-BE49-F238E27FC236}">
                  <a16:creationId xmlns:a16="http://schemas.microsoft.com/office/drawing/2014/main" id="{94A1BC89-84AC-201D-03EF-F7DFBB9AD00F}"/>
                </a:ext>
              </a:extLst>
            </p:cNvPr>
            <p:cNvSpPr/>
            <p:nvPr/>
          </p:nvSpPr>
          <p:spPr>
            <a:xfrm>
              <a:off x="628515" y="2949482"/>
              <a:ext cx="477081" cy="1667839"/>
            </a:xfrm>
            <a:custGeom>
              <a:avLst/>
              <a:gdLst/>
              <a:ahLst/>
              <a:cxnLst/>
              <a:rect l="l" t="t" r="r" b="b"/>
              <a:pathLst>
                <a:path w="8586" h="30016" extrusionOk="0">
                  <a:moveTo>
                    <a:pt x="2440" y="0"/>
                  </a:moveTo>
                  <a:lnTo>
                    <a:pt x="1" y="30016"/>
                  </a:lnTo>
                  <a:lnTo>
                    <a:pt x="1919" y="30016"/>
                  </a:lnTo>
                  <a:lnTo>
                    <a:pt x="8586" y="5821"/>
                  </a:lnTo>
                  <a:lnTo>
                    <a:pt x="8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854;p42">
              <a:extLst>
                <a:ext uri="{FF2B5EF4-FFF2-40B4-BE49-F238E27FC236}">
                  <a16:creationId xmlns:a16="http://schemas.microsoft.com/office/drawing/2014/main" id="{02BEC85D-3840-AF86-A594-37D1B242DBC1}"/>
                </a:ext>
              </a:extLst>
            </p:cNvPr>
            <p:cNvSpPr/>
            <p:nvPr/>
          </p:nvSpPr>
          <p:spPr>
            <a:xfrm>
              <a:off x="1080254" y="2754340"/>
              <a:ext cx="375897" cy="1862983"/>
            </a:xfrm>
            <a:custGeom>
              <a:avLst/>
              <a:gdLst/>
              <a:ahLst/>
              <a:cxnLst/>
              <a:rect l="l" t="t" r="r" b="b"/>
              <a:pathLst>
                <a:path w="6765" h="33528" extrusionOk="0">
                  <a:moveTo>
                    <a:pt x="0" y="0"/>
                  </a:moveTo>
                  <a:lnTo>
                    <a:pt x="0" y="9333"/>
                  </a:lnTo>
                  <a:lnTo>
                    <a:pt x="2082" y="33528"/>
                  </a:lnTo>
                  <a:lnTo>
                    <a:pt x="4098" y="33528"/>
                  </a:lnTo>
                  <a:lnTo>
                    <a:pt x="6017" y="13528"/>
                  </a:lnTo>
                  <a:cubicBezTo>
                    <a:pt x="6765" y="7219"/>
                    <a:pt x="5431" y="0"/>
                    <a:pt x="5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855;p42">
              <a:extLst>
                <a:ext uri="{FF2B5EF4-FFF2-40B4-BE49-F238E27FC236}">
                  <a16:creationId xmlns:a16="http://schemas.microsoft.com/office/drawing/2014/main" id="{4ED27B2C-5BA0-272E-DAE0-1509F7F0DC4A}"/>
                </a:ext>
              </a:extLst>
            </p:cNvPr>
            <p:cNvSpPr/>
            <p:nvPr/>
          </p:nvSpPr>
          <p:spPr>
            <a:xfrm>
              <a:off x="764037" y="1982773"/>
              <a:ext cx="630663" cy="966775"/>
            </a:xfrm>
            <a:custGeom>
              <a:avLst/>
              <a:gdLst/>
              <a:ahLst/>
              <a:cxnLst/>
              <a:rect l="l" t="t" r="r" b="b"/>
              <a:pathLst>
                <a:path w="11350" h="17399" extrusionOk="0">
                  <a:moveTo>
                    <a:pt x="5691" y="0"/>
                  </a:moveTo>
                  <a:cubicBezTo>
                    <a:pt x="1659" y="0"/>
                    <a:pt x="1" y="1106"/>
                    <a:pt x="1" y="1106"/>
                  </a:cubicBezTo>
                  <a:lnTo>
                    <a:pt x="456" y="6569"/>
                  </a:lnTo>
                  <a:lnTo>
                    <a:pt x="1" y="17398"/>
                  </a:lnTo>
                  <a:lnTo>
                    <a:pt x="11350" y="17398"/>
                  </a:lnTo>
                  <a:lnTo>
                    <a:pt x="10602" y="6407"/>
                  </a:lnTo>
                  <a:lnTo>
                    <a:pt x="10960" y="1269"/>
                  </a:lnTo>
                  <a:cubicBezTo>
                    <a:pt x="10960" y="1269"/>
                    <a:pt x="9691" y="0"/>
                    <a:pt x="5691" y="0"/>
                  </a:cubicBezTo>
                  <a:close/>
                </a:path>
              </a:pathLst>
            </a:custGeom>
            <a:solidFill>
              <a:srgbClr val="D144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856;p42">
              <a:extLst>
                <a:ext uri="{FF2B5EF4-FFF2-40B4-BE49-F238E27FC236}">
                  <a16:creationId xmlns:a16="http://schemas.microsoft.com/office/drawing/2014/main" id="{90EC74DF-75D0-F574-A60D-AD5AD0F28EE3}"/>
                </a:ext>
              </a:extLst>
            </p:cNvPr>
            <p:cNvSpPr/>
            <p:nvPr/>
          </p:nvSpPr>
          <p:spPr>
            <a:xfrm>
              <a:off x="1002575" y="1753292"/>
              <a:ext cx="182531" cy="343392"/>
            </a:xfrm>
            <a:custGeom>
              <a:avLst/>
              <a:gdLst/>
              <a:ahLst/>
              <a:cxnLst/>
              <a:rect l="l" t="t" r="r" b="b"/>
              <a:pathLst>
                <a:path w="3285" h="6180" extrusionOk="0">
                  <a:moveTo>
                    <a:pt x="0" y="0"/>
                  </a:moveTo>
                  <a:lnTo>
                    <a:pt x="0" y="4553"/>
                  </a:lnTo>
                  <a:cubicBezTo>
                    <a:pt x="0" y="5464"/>
                    <a:pt x="716" y="6179"/>
                    <a:pt x="1626" y="6179"/>
                  </a:cubicBezTo>
                  <a:cubicBezTo>
                    <a:pt x="2537" y="6179"/>
                    <a:pt x="3285" y="5464"/>
                    <a:pt x="3285" y="4553"/>
                  </a:cubicBezTo>
                  <a:lnTo>
                    <a:pt x="3285" y="0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857;p42">
              <a:extLst>
                <a:ext uri="{FF2B5EF4-FFF2-40B4-BE49-F238E27FC236}">
                  <a16:creationId xmlns:a16="http://schemas.microsoft.com/office/drawing/2014/main" id="{68002EE5-7FF7-AE64-EECE-95FE3BA3CCFE}"/>
                </a:ext>
              </a:extLst>
            </p:cNvPr>
            <p:cNvSpPr/>
            <p:nvPr/>
          </p:nvSpPr>
          <p:spPr>
            <a:xfrm>
              <a:off x="1002575" y="1840028"/>
              <a:ext cx="182531" cy="85403"/>
            </a:xfrm>
            <a:custGeom>
              <a:avLst/>
              <a:gdLst/>
              <a:ahLst/>
              <a:cxnLst/>
              <a:rect l="l" t="t" r="r" b="b"/>
              <a:pathLst>
                <a:path w="3285" h="1537" extrusionOk="0">
                  <a:moveTo>
                    <a:pt x="0" y="0"/>
                  </a:moveTo>
                  <a:lnTo>
                    <a:pt x="0" y="325"/>
                  </a:lnTo>
                  <a:cubicBezTo>
                    <a:pt x="0" y="325"/>
                    <a:pt x="706" y="1536"/>
                    <a:pt x="2497" y="1536"/>
                  </a:cubicBezTo>
                  <a:cubicBezTo>
                    <a:pt x="2739" y="1536"/>
                    <a:pt x="3001" y="1514"/>
                    <a:pt x="3285" y="1464"/>
                  </a:cubicBezTo>
                  <a:lnTo>
                    <a:pt x="3285" y="0"/>
                  </a:lnTo>
                  <a:close/>
                </a:path>
              </a:pathLst>
            </a:custGeom>
            <a:solidFill>
              <a:srgbClr val="001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858;p42">
              <a:extLst>
                <a:ext uri="{FF2B5EF4-FFF2-40B4-BE49-F238E27FC236}">
                  <a16:creationId xmlns:a16="http://schemas.microsoft.com/office/drawing/2014/main" id="{1463C9F9-CC63-6D8E-5C4C-599FF032E296}"/>
                </a:ext>
              </a:extLst>
            </p:cNvPr>
            <p:cNvSpPr/>
            <p:nvPr/>
          </p:nvSpPr>
          <p:spPr>
            <a:xfrm>
              <a:off x="966403" y="1518365"/>
              <a:ext cx="281937" cy="388566"/>
            </a:xfrm>
            <a:custGeom>
              <a:avLst/>
              <a:gdLst/>
              <a:ahLst/>
              <a:cxnLst/>
              <a:rect l="l" t="t" r="r" b="b"/>
              <a:pathLst>
                <a:path w="5074" h="6993" extrusionOk="0">
                  <a:moveTo>
                    <a:pt x="2537" y="1"/>
                  </a:moveTo>
                  <a:cubicBezTo>
                    <a:pt x="2537" y="1399"/>
                    <a:pt x="1399" y="2537"/>
                    <a:pt x="1" y="2537"/>
                  </a:cubicBezTo>
                  <a:lnTo>
                    <a:pt x="1" y="4456"/>
                  </a:lnTo>
                  <a:cubicBezTo>
                    <a:pt x="1" y="5854"/>
                    <a:pt x="1139" y="6992"/>
                    <a:pt x="2537" y="6992"/>
                  </a:cubicBezTo>
                  <a:cubicBezTo>
                    <a:pt x="3903" y="6992"/>
                    <a:pt x="5041" y="5854"/>
                    <a:pt x="5074" y="4456"/>
                  </a:cubicBezTo>
                  <a:lnTo>
                    <a:pt x="5074" y="2537"/>
                  </a:lnTo>
                  <a:cubicBezTo>
                    <a:pt x="5074" y="1139"/>
                    <a:pt x="3936" y="1"/>
                    <a:pt x="2537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859;p42">
              <a:extLst>
                <a:ext uri="{FF2B5EF4-FFF2-40B4-BE49-F238E27FC236}">
                  <a16:creationId xmlns:a16="http://schemas.microsoft.com/office/drawing/2014/main" id="{AE31D828-86F4-3EA2-AAFA-FCEB6FA7611F}"/>
                </a:ext>
              </a:extLst>
            </p:cNvPr>
            <p:cNvSpPr/>
            <p:nvPr/>
          </p:nvSpPr>
          <p:spPr>
            <a:xfrm>
              <a:off x="912227" y="1688226"/>
              <a:ext cx="108463" cy="108463"/>
            </a:xfrm>
            <a:custGeom>
              <a:avLst/>
              <a:gdLst/>
              <a:ahLst/>
              <a:cxnLst/>
              <a:rect l="l" t="t" r="r" b="b"/>
              <a:pathLst>
                <a:path w="1952" h="1952" extrusionOk="0">
                  <a:moveTo>
                    <a:pt x="976" y="1"/>
                  </a:moveTo>
                  <a:cubicBezTo>
                    <a:pt x="423" y="1"/>
                    <a:pt x="0" y="456"/>
                    <a:pt x="0" y="976"/>
                  </a:cubicBezTo>
                  <a:cubicBezTo>
                    <a:pt x="0" y="1529"/>
                    <a:pt x="423" y="1952"/>
                    <a:pt x="976" y="1952"/>
                  </a:cubicBezTo>
                  <a:cubicBezTo>
                    <a:pt x="1496" y="1952"/>
                    <a:pt x="1951" y="1529"/>
                    <a:pt x="1951" y="976"/>
                  </a:cubicBezTo>
                  <a:cubicBezTo>
                    <a:pt x="1951" y="456"/>
                    <a:pt x="1496" y="1"/>
                    <a:pt x="97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860;p42">
              <a:extLst>
                <a:ext uri="{FF2B5EF4-FFF2-40B4-BE49-F238E27FC236}">
                  <a16:creationId xmlns:a16="http://schemas.microsoft.com/office/drawing/2014/main" id="{8B53C39A-A709-87C0-969C-32FEBA4BE943}"/>
                </a:ext>
              </a:extLst>
            </p:cNvPr>
            <p:cNvSpPr/>
            <p:nvPr/>
          </p:nvSpPr>
          <p:spPr>
            <a:xfrm>
              <a:off x="621292" y="4617248"/>
              <a:ext cx="363228" cy="119354"/>
            </a:xfrm>
            <a:custGeom>
              <a:avLst/>
              <a:gdLst/>
              <a:ahLst/>
              <a:cxnLst/>
              <a:rect l="l" t="t" r="r" b="b"/>
              <a:pathLst>
                <a:path w="6537" h="2148" extrusionOk="0">
                  <a:moveTo>
                    <a:pt x="98" y="1"/>
                  </a:moveTo>
                  <a:lnTo>
                    <a:pt x="0" y="2147"/>
                  </a:lnTo>
                  <a:lnTo>
                    <a:pt x="6537" y="2147"/>
                  </a:lnTo>
                  <a:cubicBezTo>
                    <a:pt x="6537" y="619"/>
                    <a:pt x="2017" y="1"/>
                    <a:pt x="20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861;p42">
              <a:extLst>
                <a:ext uri="{FF2B5EF4-FFF2-40B4-BE49-F238E27FC236}">
                  <a16:creationId xmlns:a16="http://schemas.microsoft.com/office/drawing/2014/main" id="{01D6EBC3-7CDC-261C-DDEC-71A78D3AA10C}"/>
                </a:ext>
              </a:extLst>
            </p:cNvPr>
            <p:cNvSpPr/>
            <p:nvPr/>
          </p:nvSpPr>
          <p:spPr>
            <a:xfrm>
              <a:off x="1194105" y="4617248"/>
              <a:ext cx="361450" cy="119354"/>
            </a:xfrm>
            <a:custGeom>
              <a:avLst/>
              <a:gdLst/>
              <a:ahLst/>
              <a:cxnLst/>
              <a:rect l="l" t="t" r="r" b="b"/>
              <a:pathLst>
                <a:path w="6505" h="2148" extrusionOk="0">
                  <a:moveTo>
                    <a:pt x="33" y="1"/>
                  </a:moveTo>
                  <a:lnTo>
                    <a:pt x="0" y="2147"/>
                  </a:lnTo>
                  <a:lnTo>
                    <a:pt x="6504" y="2147"/>
                  </a:lnTo>
                  <a:cubicBezTo>
                    <a:pt x="6504" y="619"/>
                    <a:pt x="1951" y="1"/>
                    <a:pt x="19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862;p42">
              <a:extLst>
                <a:ext uri="{FF2B5EF4-FFF2-40B4-BE49-F238E27FC236}">
                  <a16:creationId xmlns:a16="http://schemas.microsoft.com/office/drawing/2014/main" id="{A00860CD-8F43-7067-9CA1-6446770DF9D4}"/>
                </a:ext>
              </a:extLst>
            </p:cNvPr>
            <p:cNvSpPr/>
            <p:nvPr/>
          </p:nvSpPr>
          <p:spPr>
            <a:xfrm>
              <a:off x="706194" y="1953824"/>
              <a:ext cx="849367" cy="1297498"/>
            </a:xfrm>
            <a:custGeom>
              <a:avLst/>
              <a:gdLst/>
              <a:ahLst/>
              <a:cxnLst/>
              <a:rect l="l" t="t" r="r" b="b"/>
              <a:pathLst>
                <a:path w="15286" h="23351" extrusionOk="0">
                  <a:moveTo>
                    <a:pt x="5334" y="1"/>
                  </a:moveTo>
                  <a:cubicBezTo>
                    <a:pt x="3643" y="1"/>
                    <a:pt x="1042" y="1627"/>
                    <a:pt x="1042" y="1627"/>
                  </a:cubicBezTo>
                  <a:lnTo>
                    <a:pt x="1" y="23350"/>
                  </a:lnTo>
                  <a:lnTo>
                    <a:pt x="13887" y="23350"/>
                  </a:lnTo>
                  <a:cubicBezTo>
                    <a:pt x="13887" y="16749"/>
                    <a:pt x="11838" y="7480"/>
                    <a:pt x="11838" y="7480"/>
                  </a:cubicBezTo>
                  <a:lnTo>
                    <a:pt x="15285" y="4033"/>
                  </a:lnTo>
                  <a:cubicBezTo>
                    <a:pt x="12749" y="66"/>
                    <a:pt x="8619" y="1"/>
                    <a:pt x="8619" y="1"/>
                  </a:cubicBezTo>
                  <a:cubicBezTo>
                    <a:pt x="8619" y="1"/>
                    <a:pt x="7737" y="579"/>
                    <a:pt x="6764" y="579"/>
                  </a:cubicBezTo>
                  <a:cubicBezTo>
                    <a:pt x="6277" y="579"/>
                    <a:pt x="5768" y="435"/>
                    <a:pt x="53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863;p42">
              <a:extLst>
                <a:ext uri="{FF2B5EF4-FFF2-40B4-BE49-F238E27FC236}">
                  <a16:creationId xmlns:a16="http://schemas.microsoft.com/office/drawing/2014/main" id="{D36526BF-2958-0CAE-F680-0195716248E8}"/>
                </a:ext>
              </a:extLst>
            </p:cNvPr>
            <p:cNvSpPr/>
            <p:nvPr/>
          </p:nvSpPr>
          <p:spPr>
            <a:xfrm>
              <a:off x="1275396" y="3251252"/>
              <a:ext cx="1485364" cy="1485364"/>
            </a:xfrm>
            <a:custGeom>
              <a:avLst/>
              <a:gdLst/>
              <a:ahLst/>
              <a:cxnLst/>
              <a:rect l="l" t="t" r="r" b="b"/>
              <a:pathLst>
                <a:path w="26732" h="26732" extrusionOk="0">
                  <a:moveTo>
                    <a:pt x="1" y="0"/>
                  </a:moveTo>
                  <a:lnTo>
                    <a:pt x="1" y="26731"/>
                  </a:lnTo>
                  <a:lnTo>
                    <a:pt x="26732" y="26731"/>
                  </a:lnTo>
                  <a:lnTo>
                    <a:pt x="267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864;p42">
              <a:extLst>
                <a:ext uri="{FF2B5EF4-FFF2-40B4-BE49-F238E27FC236}">
                  <a16:creationId xmlns:a16="http://schemas.microsoft.com/office/drawing/2014/main" id="{5945EEDA-E0CE-7112-DC96-012ECA993979}"/>
                </a:ext>
              </a:extLst>
            </p:cNvPr>
            <p:cNvSpPr/>
            <p:nvPr/>
          </p:nvSpPr>
          <p:spPr>
            <a:xfrm>
              <a:off x="1365744" y="2542917"/>
              <a:ext cx="1302888" cy="708398"/>
            </a:xfrm>
            <a:custGeom>
              <a:avLst/>
              <a:gdLst/>
              <a:ahLst/>
              <a:cxnLst/>
              <a:rect l="l" t="t" r="r" b="b"/>
              <a:pathLst>
                <a:path w="23448" h="12749" extrusionOk="0">
                  <a:moveTo>
                    <a:pt x="1" y="0"/>
                  </a:moveTo>
                  <a:lnTo>
                    <a:pt x="1" y="12748"/>
                  </a:lnTo>
                  <a:lnTo>
                    <a:pt x="23447" y="12748"/>
                  </a:lnTo>
                  <a:lnTo>
                    <a:pt x="234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865;p42">
              <a:extLst>
                <a:ext uri="{FF2B5EF4-FFF2-40B4-BE49-F238E27FC236}">
                  <a16:creationId xmlns:a16="http://schemas.microsoft.com/office/drawing/2014/main" id="{AF060AE5-1134-146F-61E6-17B16B22B33D}"/>
                </a:ext>
              </a:extLst>
            </p:cNvPr>
            <p:cNvSpPr/>
            <p:nvPr/>
          </p:nvSpPr>
          <p:spPr>
            <a:xfrm>
              <a:off x="1344074" y="2568199"/>
              <a:ext cx="240374" cy="197033"/>
            </a:xfrm>
            <a:custGeom>
              <a:avLst/>
              <a:gdLst/>
              <a:ahLst/>
              <a:cxnLst/>
              <a:rect l="l" t="t" r="r" b="b"/>
              <a:pathLst>
                <a:path w="4326" h="3546" extrusionOk="0">
                  <a:moveTo>
                    <a:pt x="2017" y="1"/>
                  </a:moveTo>
                  <a:cubicBezTo>
                    <a:pt x="911" y="1"/>
                    <a:pt x="0" y="1399"/>
                    <a:pt x="0" y="1399"/>
                  </a:cubicBezTo>
                  <a:cubicBezTo>
                    <a:pt x="0" y="1399"/>
                    <a:pt x="1886" y="3545"/>
                    <a:pt x="2179" y="3545"/>
                  </a:cubicBezTo>
                  <a:cubicBezTo>
                    <a:pt x="2472" y="3545"/>
                    <a:pt x="2537" y="3383"/>
                    <a:pt x="1789" y="2472"/>
                  </a:cubicBezTo>
                  <a:lnTo>
                    <a:pt x="1789" y="2472"/>
                  </a:lnTo>
                  <a:cubicBezTo>
                    <a:pt x="2507" y="3190"/>
                    <a:pt x="2873" y="3433"/>
                    <a:pt x="3094" y="3433"/>
                  </a:cubicBezTo>
                  <a:cubicBezTo>
                    <a:pt x="3173" y="3433"/>
                    <a:pt x="3233" y="3402"/>
                    <a:pt x="3285" y="3350"/>
                  </a:cubicBezTo>
                  <a:cubicBezTo>
                    <a:pt x="3447" y="3188"/>
                    <a:pt x="2570" y="2343"/>
                    <a:pt x="2310" y="2147"/>
                  </a:cubicBezTo>
                  <a:lnTo>
                    <a:pt x="2310" y="2147"/>
                  </a:lnTo>
                  <a:cubicBezTo>
                    <a:pt x="2535" y="2316"/>
                    <a:pt x="3292" y="3017"/>
                    <a:pt x="3662" y="3017"/>
                  </a:cubicBezTo>
                  <a:cubicBezTo>
                    <a:pt x="3721" y="3017"/>
                    <a:pt x="3770" y="3000"/>
                    <a:pt x="3805" y="2960"/>
                  </a:cubicBezTo>
                  <a:cubicBezTo>
                    <a:pt x="4130" y="2667"/>
                    <a:pt x="2700" y="1595"/>
                    <a:pt x="2699" y="1594"/>
                  </a:cubicBezTo>
                  <a:lnTo>
                    <a:pt x="2699" y="1594"/>
                  </a:lnTo>
                  <a:cubicBezTo>
                    <a:pt x="2700" y="1595"/>
                    <a:pt x="3625" y="2272"/>
                    <a:pt x="4028" y="2272"/>
                  </a:cubicBezTo>
                  <a:cubicBezTo>
                    <a:pt x="4109" y="2272"/>
                    <a:pt x="4168" y="2244"/>
                    <a:pt x="4195" y="2179"/>
                  </a:cubicBezTo>
                  <a:cubicBezTo>
                    <a:pt x="4325" y="1789"/>
                    <a:pt x="2309" y="619"/>
                    <a:pt x="2309" y="619"/>
                  </a:cubicBezTo>
                  <a:lnTo>
                    <a:pt x="2309" y="619"/>
                  </a:lnTo>
                  <a:cubicBezTo>
                    <a:pt x="2309" y="619"/>
                    <a:pt x="2447" y="626"/>
                    <a:pt x="2630" y="626"/>
                  </a:cubicBezTo>
                  <a:cubicBezTo>
                    <a:pt x="2996" y="626"/>
                    <a:pt x="3545" y="597"/>
                    <a:pt x="3545" y="423"/>
                  </a:cubicBezTo>
                  <a:cubicBezTo>
                    <a:pt x="3545" y="163"/>
                    <a:pt x="3122" y="1"/>
                    <a:pt x="2017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866;p42">
              <a:extLst>
                <a:ext uri="{FF2B5EF4-FFF2-40B4-BE49-F238E27FC236}">
                  <a16:creationId xmlns:a16="http://schemas.microsoft.com/office/drawing/2014/main" id="{6C6D92C8-4203-C3D1-B31E-2C9833CEA264}"/>
                </a:ext>
              </a:extLst>
            </p:cNvPr>
            <p:cNvSpPr/>
            <p:nvPr/>
          </p:nvSpPr>
          <p:spPr>
            <a:xfrm>
              <a:off x="601400" y="2027946"/>
              <a:ext cx="847533" cy="708398"/>
            </a:xfrm>
            <a:custGeom>
              <a:avLst/>
              <a:gdLst/>
              <a:ahLst/>
              <a:cxnLst/>
              <a:rect l="l" t="t" r="r" b="b"/>
              <a:pathLst>
                <a:path w="15253" h="12749" extrusionOk="0">
                  <a:moveTo>
                    <a:pt x="3123" y="0"/>
                  </a:moveTo>
                  <a:cubicBezTo>
                    <a:pt x="3123" y="0"/>
                    <a:pt x="1" y="813"/>
                    <a:pt x="2375" y="7090"/>
                  </a:cubicBezTo>
                  <a:cubicBezTo>
                    <a:pt x="3863" y="11014"/>
                    <a:pt x="5149" y="12749"/>
                    <a:pt x="8802" y="12749"/>
                  </a:cubicBezTo>
                  <a:cubicBezTo>
                    <a:pt x="10416" y="12749"/>
                    <a:pt x="12492" y="12410"/>
                    <a:pt x="15252" y="11772"/>
                  </a:cubicBezTo>
                  <a:lnTo>
                    <a:pt x="14732" y="10244"/>
                  </a:lnTo>
                  <a:cubicBezTo>
                    <a:pt x="14732" y="10244"/>
                    <a:pt x="8391" y="9951"/>
                    <a:pt x="7480" y="9756"/>
                  </a:cubicBezTo>
                  <a:cubicBezTo>
                    <a:pt x="5757" y="5529"/>
                    <a:pt x="3123" y="0"/>
                    <a:pt x="3123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867;p42">
              <a:extLst>
                <a:ext uri="{FF2B5EF4-FFF2-40B4-BE49-F238E27FC236}">
                  <a16:creationId xmlns:a16="http://schemas.microsoft.com/office/drawing/2014/main" id="{66114E83-66F7-6B85-D7C9-5D6888FE1877}"/>
                </a:ext>
              </a:extLst>
            </p:cNvPr>
            <p:cNvSpPr/>
            <p:nvPr/>
          </p:nvSpPr>
          <p:spPr>
            <a:xfrm>
              <a:off x="617680" y="1953824"/>
              <a:ext cx="384954" cy="444576"/>
            </a:xfrm>
            <a:custGeom>
              <a:avLst/>
              <a:gdLst/>
              <a:ahLst/>
              <a:cxnLst/>
              <a:rect l="l" t="t" r="r" b="b"/>
              <a:pathLst>
                <a:path w="6928" h="8001" extrusionOk="0">
                  <a:moveTo>
                    <a:pt x="6927" y="1"/>
                  </a:moveTo>
                  <a:cubicBezTo>
                    <a:pt x="261" y="1"/>
                    <a:pt x="0" y="6180"/>
                    <a:pt x="0" y="6180"/>
                  </a:cubicBezTo>
                  <a:lnTo>
                    <a:pt x="6407" y="8001"/>
                  </a:lnTo>
                  <a:lnTo>
                    <a:pt x="6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869;p42">
              <a:extLst>
                <a:ext uri="{FF2B5EF4-FFF2-40B4-BE49-F238E27FC236}">
                  <a16:creationId xmlns:a16="http://schemas.microsoft.com/office/drawing/2014/main" id="{5B7FDF33-509D-C6AC-97DF-508687CFC8E5}"/>
                </a:ext>
              </a:extLst>
            </p:cNvPr>
            <p:cNvSpPr/>
            <p:nvPr/>
          </p:nvSpPr>
          <p:spPr>
            <a:xfrm>
              <a:off x="1073031" y="1738845"/>
              <a:ext cx="137357" cy="39785"/>
            </a:xfrm>
            <a:custGeom>
              <a:avLst/>
              <a:gdLst/>
              <a:ahLst/>
              <a:cxnLst/>
              <a:rect l="l" t="t" r="r" b="b"/>
              <a:pathLst>
                <a:path w="2472" h="716" extrusionOk="0">
                  <a:moveTo>
                    <a:pt x="1236" y="0"/>
                  </a:moveTo>
                  <a:cubicBezTo>
                    <a:pt x="130" y="33"/>
                    <a:pt x="0" y="716"/>
                    <a:pt x="0" y="716"/>
                  </a:cubicBezTo>
                  <a:lnTo>
                    <a:pt x="2472" y="716"/>
                  </a:lnTo>
                  <a:cubicBezTo>
                    <a:pt x="2472" y="716"/>
                    <a:pt x="2374" y="0"/>
                    <a:pt x="123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9092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DBD758-E83F-BBF1-7F1C-5D2848E92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1249960"/>
          </a:xfrm>
        </p:spPr>
        <p:txBody>
          <a:bodyPr/>
          <a:lstStyle/>
          <a:p>
            <a:r>
              <a:rPr lang="it-IT" sz="4800" dirty="0"/>
              <a:t>Grazie per l’attenzione!</a:t>
            </a:r>
          </a:p>
        </p:txBody>
      </p:sp>
      <p:pic>
        <p:nvPicPr>
          <p:cNvPr id="2052" name="Picture 4" descr="Grazie Di Cuore Grazie Mille Ti Ringrazio Grazie Tante Grazie Molte  Ringraziare Ringraziamenti GIF - Thank You Thank You Very Much Thank You So  Much - Discover &amp; Share GIFs">
            <a:extLst>
              <a:ext uri="{FF2B5EF4-FFF2-40B4-BE49-F238E27FC236}">
                <a16:creationId xmlns:a16="http://schemas.microsoft.com/office/drawing/2014/main" id="{E585E9C6-DE77-5340-4C8D-ABD883A6A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1631425"/>
            <a:ext cx="453390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66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40"/>
          <p:cNvSpPr txBox="1">
            <a:spLocks noGrp="1"/>
          </p:cNvSpPr>
          <p:nvPr>
            <p:ph type="title"/>
          </p:nvPr>
        </p:nvSpPr>
        <p:spPr>
          <a:xfrm>
            <a:off x="457200" y="134358"/>
            <a:ext cx="82296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Team member</a:t>
            </a:r>
            <a:endParaRPr sz="4000"/>
          </a:p>
        </p:txBody>
      </p:sp>
      <p:sp>
        <p:nvSpPr>
          <p:cNvPr id="2541" name="Google Shape;2541;p40"/>
          <p:cNvSpPr txBox="1"/>
          <p:nvPr/>
        </p:nvSpPr>
        <p:spPr>
          <a:xfrm>
            <a:off x="479426" y="3683855"/>
            <a:ext cx="3074092" cy="6408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Matteo Della Rocca</a:t>
            </a:r>
            <a:endParaRPr sz="28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542" name="Google Shape;2542;p40"/>
          <p:cNvSpPr/>
          <p:nvPr/>
        </p:nvSpPr>
        <p:spPr>
          <a:xfrm>
            <a:off x="842374" y="975609"/>
            <a:ext cx="2348195" cy="23481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45" name="Google Shape;2545;p40"/>
          <p:cNvCxnSpPr>
            <a:cxnSpLocks/>
            <a:stCxn id="2542" idx="4"/>
            <a:endCxn id="2541" idx="0"/>
          </p:cNvCxnSpPr>
          <p:nvPr/>
        </p:nvCxnSpPr>
        <p:spPr>
          <a:xfrm>
            <a:off x="2016472" y="3323804"/>
            <a:ext cx="0" cy="36005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2541;p40">
            <a:extLst>
              <a:ext uri="{FF2B5EF4-FFF2-40B4-BE49-F238E27FC236}">
                <a16:creationId xmlns:a16="http://schemas.microsoft.com/office/drawing/2014/main" id="{F4505CA6-57BF-FBFF-B381-37359F8484DB}"/>
              </a:ext>
            </a:extLst>
          </p:cNvPr>
          <p:cNvSpPr txBox="1"/>
          <p:nvPr/>
        </p:nvSpPr>
        <p:spPr>
          <a:xfrm>
            <a:off x="5090564" y="3683855"/>
            <a:ext cx="3074092" cy="640845"/>
          </a:xfrm>
          <a:prstGeom prst="rect">
            <a:avLst/>
          </a:prstGeom>
          <a:solidFill>
            <a:srgbClr val="ACC3F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Carmine D’Angelo</a:t>
            </a:r>
            <a:endParaRPr sz="28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7" name="Google Shape;2542;p40">
            <a:extLst>
              <a:ext uri="{FF2B5EF4-FFF2-40B4-BE49-F238E27FC236}">
                <a16:creationId xmlns:a16="http://schemas.microsoft.com/office/drawing/2014/main" id="{ACE3936F-E072-D5A5-F5AB-48BF2C6E5CB9}"/>
              </a:ext>
            </a:extLst>
          </p:cNvPr>
          <p:cNvSpPr/>
          <p:nvPr/>
        </p:nvSpPr>
        <p:spPr>
          <a:xfrm>
            <a:off x="5453512" y="975609"/>
            <a:ext cx="2348195" cy="2348195"/>
          </a:xfrm>
          <a:prstGeom prst="ellipse">
            <a:avLst/>
          </a:prstGeom>
          <a:solidFill>
            <a:srgbClr val="ACC3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" name="Google Shape;2545;p40">
            <a:extLst>
              <a:ext uri="{FF2B5EF4-FFF2-40B4-BE49-F238E27FC236}">
                <a16:creationId xmlns:a16="http://schemas.microsoft.com/office/drawing/2014/main" id="{6F88C7F0-9ED0-7A56-3FD9-6D8540772F03}"/>
              </a:ext>
            </a:extLst>
          </p:cNvPr>
          <p:cNvCxnSpPr>
            <a:cxnSpLocks/>
            <a:stCxn id="17" idx="4"/>
            <a:endCxn id="16" idx="0"/>
          </p:cNvCxnSpPr>
          <p:nvPr/>
        </p:nvCxnSpPr>
        <p:spPr>
          <a:xfrm>
            <a:off x="6627610" y="3323804"/>
            <a:ext cx="0" cy="36005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" name="Immagine 19" descr="Immagine che contiene persona, parete, uomo, interni&#10;&#10;Descrizione generata automaticamente">
            <a:extLst>
              <a:ext uri="{FF2B5EF4-FFF2-40B4-BE49-F238E27FC236}">
                <a16:creationId xmlns:a16="http://schemas.microsoft.com/office/drawing/2014/main" id="{041AE7FC-7E12-730A-8F52-75ABB94CCF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1" t="22899" r="1099" b="32938"/>
          <a:stretch/>
        </p:blipFill>
        <p:spPr>
          <a:xfrm>
            <a:off x="957973" y="1091209"/>
            <a:ext cx="2116996" cy="21169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Immagine 23" descr="Immagine che contiene testo, persona, parete, uomo&#10;&#10;Descrizione generata automaticamente">
            <a:extLst>
              <a:ext uri="{FF2B5EF4-FFF2-40B4-BE49-F238E27FC236}">
                <a16:creationId xmlns:a16="http://schemas.microsoft.com/office/drawing/2014/main" id="{52B9D99B-54F7-AB0A-4A2D-E5FA1E22D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687" y="1141631"/>
            <a:ext cx="2069844" cy="201615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6346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C77E3120-41F4-04A0-578A-337DD65B9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78906"/>
            <a:ext cx="8520600" cy="709447"/>
          </a:xfrm>
        </p:spPr>
        <p:txBody>
          <a:bodyPr/>
          <a:lstStyle/>
          <a:p>
            <a:r>
              <a:rPr lang="it-IT" sz="3600"/>
              <a:t>Perché nasce E-</a:t>
            </a:r>
            <a:r>
              <a:rPr lang="it-IT" sz="3600" err="1"/>
              <a:t>Voting</a:t>
            </a:r>
            <a:r>
              <a:rPr lang="it-IT" sz="3600"/>
              <a:t>?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8727F03-0E09-B48B-FEB1-D21D6639D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8610" y="1395632"/>
            <a:ext cx="4700474" cy="2892437"/>
          </a:xfrm>
        </p:spPr>
        <p:txBody>
          <a:bodyPr/>
          <a:lstStyle/>
          <a:p>
            <a:pPr marL="152400" indent="0">
              <a:buNone/>
            </a:pPr>
            <a:r>
              <a:rPr lang="it-IT" sz="1400" dirty="0">
                <a:latin typeface="Bahnschrift Light" panose="020B0502040204020203" pitchFamily="34" charset="0"/>
              </a:rPr>
              <a:t>La piattaforma fornisce un’implementazione del voto elettronico rivolgendosi principalmente alla pubblica amministrazione, che ha il compito di fornire e quindi garantire il diritto al voto dei cittadini. </a:t>
            </a:r>
          </a:p>
          <a:p>
            <a:pPr marL="152400" indent="0">
              <a:buNone/>
            </a:pPr>
            <a:endParaRPr lang="it-IT" sz="1400" dirty="0">
              <a:latin typeface="Bahnschrift Light" panose="020B0502040204020203" pitchFamily="34" charset="0"/>
            </a:endParaRPr>
          </a:p>
          <a:p>
            <a:pPr marL="152400" indent="0">
              <a:buNone/>
            </a:pPr>
            <a:r>
              <a:rPr lang="it-IT" sz="1400" dirty="0">
                <a:latin typeface="Bahnschrift Light" panose="020B0502040204020203" pitchFamily="34" charset="0"/>
              </a:rPr>
              <a:t>Il motivo principale è stato quello di risolvere il problema dell’integrità e correttezza del voto, che nel sistema attuale manca nella maggior parte dei casi.</a:t>
            </a:r>
          </a:p>
        </p:txBody>
      </p:sp>
      <p:grpSp>
        <p:nvGrpSpPr>
          <p:cNvPr id="101" name="Gruppo 100">
            <a:extLst>
              <a:ext uri="{FF2B5EF4-FFF2-40B4-BE49-F238E27FC236}">
                <a16:creationId xmlns:a16="http://schemas.microsoft.com/office/drawing/2014/main" id="{DB6E0979-3CF7-5DE1-C468-7E78065D110C}"/>
              </a:ext>
            </a:extLst>
          </p:cNvPr>
          <p:cNvGrpSpPr/>
          <p:nvPr/>
        </p:nvGrpSpPr>
        <p:grpSpPr>
          <a:xfrm>
            <a:off x="311700" y="1046329"/>
            <a:ext cx="3811747" cy="3241740"/>
            <a:chOff x="457200" y="1310642"/>
            <a:chExt cx="3811747" cy="3241740"/>
          </a:xfrm>
        </p:grpSpPr>
        <p:grpSp>
          <p:nvGrpSpPr>
            <p:cNvPr id="41" name="Google Shape;2054;p34">
              <a:extLst>
                <a:ext uri="{FF2B5EF4-FFF2-40B4-BE49-F238E27FC236}">
                  <a16:creationId xmlns:a16="http://schemas.microsoft.com/office/drawing/2014/main" id="{47B0B976-E666-1400-A422-12FE772D3908}"/>
                </a:ext>
              </a:extLst>
            </p:cNvPr>
            <p:cNvGrpSpPr/>
            <p:nvPr/>
          </p:nvGrpSpPr>
          <p:grpSpPr>
            <a:xfrm>
              <a:off x="457200" y="1457764"/>
              <a:ext cx="1378530" cy="3094617"/>
              <a:chOff x="2666127" y="1641982"/>
              <a:chExt cx="1378530" cy="3094617"/>
            </a:xfrm>
          </p:grpSpPr>
          <p:sp>
            <p:nvSpPr>
              <p:cNvPr id="42" name="Google Shape;2055;p34">
                <a:extLst>
                  <a:ext uri="{FF2B5EF4-FFF2-40B4-BE49-F238E27FC236}">
                    <a16:creationId xmlns:a16="http://schemas.microsoft.com/office/drawing/2014/main" id="{89657EDE-D463-AF9A-D723-7FB7C8787528}"/>
                  </a:ext>
                </a:extLst>
              </p:cNvPr>
              <p:cNvSpPr/>
              <p:nvPr/>
            </p:nvSpPr>
            <p:spPr>
              <a:xfrm>
                <a:off x="3189652" y="2223327"/>
                <a:ext cx="367113" cy="228755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803" extrusionOk="0">
                    <a:moveTo>
                      <a:pt x="3675" y="1"/>
                    </a:moveTo>
                    <a:cubicBezTo>
                      <a:pt x="2107" y="1"/>
                      <a:pt x="474" y="1045"/>
                      <a:pt x="293" y="2201"/>
                    </a:cubicBezTo>
                    <a:cubicBezTo>
                      <a:pt x="0" y="3859"/>
                      <a:pt x="683" y="4802"/>
                      <a:pt x="683" y="4802"/>
                    </a:cubicBezTo>
                    <a:lnTo>
                      <a:pt x="4553" y="4152"/>
                    </a:lnTo>
                    <a:cubicBezTo>
                      <a:pt x="4553" y="4152"/>
                      <a:pt x="7707" y="2558"/>
                      <a:pt x="5561" y="672"/>
                    </a:cubicBezTo>
                    <a:cubicBezTo>
                      <a:pt x="5028" y="199"/>
                      <a:pt x="4358" y="1"/>
                      <a:pt x="36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056;p34">
                <a:extLst>
                  <a:ext uri="{FF2B5EF4-FFF2-40B4-BE49-F238E27FC236}">
                    <a16:creationId xmlns:a16="http://schemas.microsoft.com/office/drawing/2014/main" id="{CD5AA27C-4B65-77F7-EE46-B93E47B87EAC}"/>
                  </a:ext>
                </a:extLst>
              </p:cNvPr>
              <p:cNvSpPr/>
              <p:nvPr/>
            </p:nvSpPr>
            <p:spPr>
              <a:xfrm>
                <a:off x="3088967" y="3367395"/>
                <a:ext cx="300530" cy="1277798"/>
              </a:xfrm>
              <a:custGeom>
                <a:avLst/>
                <a:gdLst/>
                <a:ahLst/>
                <a:cxnLst/>
                <a:rect l="l" t="t" r="r" b="b"/>
                <a:pathLst>
                  <a:path w="6310" h="26829" extrusionOk="0">
                    <a:moveTo>
                      <a:pt x="846" y="0"/>
                    </a:moveTo>
                    <a:lnTo>
                      <a:pt x="0" y="26829"/>
                    </a:lnTo>
                    <a:lnTo>
                      <a:pt x="3838" y="26829"/>
                    </a:lnTo>
                    <a:lnTo>
                      <a:pt x="6309" y="5203"/>
                    </a:lnTo>
                    <a:lnTo>
                      <a:pt x="63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057;p34">
                <a:extLst>
                  <a:ext uri="{FF2B5EF4-FFF2-40B4-BE49-F238E27FC236}">
                    <a16:creationId xmlns:a16="http://schemas.microsoft.com/office/drawing/2014/main" id="{D6E7AFD0-72AD-6D2E-FAFE-52F75A065440}"/>
                  </a:ext>
                </a:extLst>
              </p:cNvPr>
              <p:cNvSpPr/>
              <p:nvPr/>
            </p:nvSpPr>
            <p:spPr>
              <a:xfrm>
                <a:off x="3370876" y="3218701"/>
                <a:ext cx="288099" cy="1426491"/>
              </a:xfrm>
              <a:custGeom>
                <a:avLst/>
                <a:gdLst/>
                <a:ahLst/>
                <a:cxnLst/>
                <a:rect l="l" t="t" r="r" b="b"/>
                <a:pathLst>
                  <a:path w="6049" h="29951" extrusionOk="0">
                    <a:moveTo>
                      <a:pt x="0" y="0"/>
                    </a:moveTo>
                    <a:lnTo>
                      <a:pt x="0" y="8325"/>
                    </a:lnTo>
                    <a:lnTo>
                      <a:pt x="715" y="29951"/>
                    </a:lnTo>
                    <a:lnTo>
                      <a:pt x="4553" y="29951"/>
                    </a:lnTo>
                    <a:lnTo>
                      <a:pt x="5398" y="12098"/>
                    </a:lnTo>
                    <a:cubicBezTo>
                      <a:pt x="6049" y="6439"/>
                      <a:pt x="4845" y="0"/>
                      <a:pt x="48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058;p34">
                <a:extLst>
                  <a:ext uri="{FF2B5EF4-FFF2-40B4-BE49-F238E27FC236}">
                    <a16:creationId xmlns:a16="http://schemas.microsoft.com/office/drawing/2014/main" id="{E02754A1-0E47-C4D9-52CC-7505AFFF57B0}"/>
                  </a:ext>
                </a:extLst>
              </p:cNvPr>
              <p:cNvSpPr/>
              <p:nvPr/>
            </p:nvSpPr>
            <p:spPr>
              <a:xfrm>
                <a:off x="3129212" y="2627021"/>
                <a:ext cx="483324" cy="740417"/>
              </a:xfrm>
              <a:custGeom>
                <a:avLst/>
                <a:gdLst/>
                <a:ahLst/>
                <a:cxnLst/>
                <a:rect l="l" t="t" r="r" b="b"/>
                <a:pathLst>
                  <a:path w="10148" h="15546" extrusionOk="0">
                    <a:moveTo>
                      <a:pt x="5074" y="1"/>
                    </a:moveTo>
                    <a:cubicBezTo>
                      <a:pt x="1464" y="1"/>
                      <a:pt x="1" y="977"/>
                      <a:pt x="1" y="977"/>
                    </a:cubicBezTo>
                    <a:lnTo>
                      <a:pt x="424" y="5887"/>
                    </a:lnTo>
                    <a:lnTo>
                      <a:pt x="1" y="15545"/>
                    </a:lnTo>
                    <a:lnTo>
                      <a:pt x="10147" y="15545"/>
                    </a:lnTo>
                    <a:lnTo>
                      <a:pt x="9464" y="5724"/>
                    </a:lnTo>
                    <a:lnTo>
                      <a:pt x="9789" y="1139"/>
                    </a:lnTo>
                    <a:cubicBezTo>
                      <a:pt x="9789" y="1139"/>
                      <a:pt x="8651" y="1"/>
                      <a:pt x="5074" y="1"/>
                    </a:cubicBezTo>
                    <a:close/>
                  </a:path>
                </a:pathLst>
              </a:custGeom>
              <a:solidFill>
                <a:srgbClr val="FF7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059;p34">
                <a:extLst>
                  <a:ext uri="{FF2B5EF4-FFF2-40B4-BE49-F238E27FC236}">
                    <a16:creationId xmlns:a16="http://schemas.microsoft.com/office/drawing/2014/main" id="{275F0F55-40B6-6398-3C7B-4AF790284652}"/>
                  </a:ext>
                </a:extLst>
              </p:cNvPr>
              <p:cNvSpPr/>
              <p:nvPr/>
            </p:nvSpPr>
            <p:spPr>
              <a:xfrm>
                <a:off x="2811725" y="2201133"/>
                <a:ext cx="448032" cy="633303"/>
              </a:xfrm>
              <a:custGeom>
                <a:avLst/>
                <a:gdLst/>
                <a:ahLst/>
                <a:cxnLst/>
                <a:rect l="l" t="t" r="r" b="b"/>
                <a:pathLst>
                  <a:path w="9407" h="13297" extrusionOk="0">
                    <a:moveTo>
                      <a:pt x="5626" y="0"/>
                    </a:moveTo>
                    <a:cubicBezTo>
                      <a:pt x="0" y="5919"/>
                      <a:pt x="1009" y="7447"/>
                      <a:pt x="4813" y="11317"/>
                    </a:cubicBezTo>
                    <a:cubicBezTo>
                      <a:pt x="5561" y="12065"/>
                      <a:pt x="6212" y="12618"/>
                      <a:pt x="6765" y="13008"/>
                    </a:cubicBezTo>
                    <a:cubicBezTo>
                      <a:pt x="7028" y="13209"/>
                      <a:pt x="7308" y="13296"/>
                      <a:pt x="7577" y="13296"/>
                    </a:cubicBezTo>
                    <a:cubicBezTo>
                      <a:pt x="8568" y="13296"/>
                      <a:pt x="9406" y="12112"/>
                      <a:pt x="8716" y="11089"/>
                    </a:cubicBezTo>
                    <a:cubicBezTo>
                      <a:pt x="7708" y="9626"/>
                      <a:pt x="5984" y="7870"/>
                      <a:pt x="4293" y="6341"/>
                    </a:cubicBezTo>
                    <a:cubicBezTo>
                      <a:pt x="4391" y="5528"/>
                      <a:pt x="6797" y="878"/>
                      <a:pt x="6797" y="878"/>
                    </a:cubicBezTo>
                    <a:lnTo>
                      <a:pt x="5626" y="0"/>
                    </a:lnTo>
                    <a:close/>
                  </a:path>
                </a:pathLst>
              </a:custGeom>
              <a:solidFill>
                <a:srgbClr val="FF7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060;p34">
                <a:extLst>
                  <a:ext uri="{FF2B5EF4-FFF2-40B4-BE49-F238E27FC236}">
                    <a16:creationId xmlns:a16="http://schemas.microsoft.com/office/drawing/2014/main" id="{1A2EB2F1-526A-FC75-FDF0-59FB7D5D5A5A}"/>
                  </a:ext>
                </a:extLst>
              </p:cNvPr>
              <p:cNvSpPr/>
              <p:nvPr/>
            </p:nvSpPr>
            <p:spPr>
              <a:xfrm>
                <a:off x="3441746" y="2201133"/>
                <a:ext cx="448032" cy="633303"/>
              </a:xfrm>
              <a:custGeom>
                <a:avLst/>
                <a:gdLst/>
                <a:ahLst/>
                <a:cxnLst/>
                <a:rect l="l" t="t" r="r" b="b"/>
                <a:pathLst>
                  <a:path w="9407" h="13297" extrusionOk="0">
                    <a:moveTo>
                      <a:pt x="3813" y="0"/>
                    </a:moveTo>
                    <a:lnTo>
                      <a:pt x="2642" y="878"/>
                    </a:lnTo>
                    <a:cubicBezTo>
                      <a:pt x="2642" y="878"/>
                      <a:pt x="4951" y="5431"/>
                      <a:pt x="5048" y="6244"/>
                    </a:cubicBezTo>
                    <a:cubicBezTo>
                      <a:pt x="3357" y="7772"/>
                      <a:pt x="1699" y="9626"/>
                      <a:pt x="691" y="11089"/>
                    </a:cubicBezTo>
                    <a:cubicBezTo>
                      <a:pt x="0" y="12112"/>
                      <a:pt x="839" y="13296"/>
                      <a:pt x="1845" y="13296"/>
                    </a:cubicBezTo>
                    <a:cubicBezTo>
                      <a:pt x="2118" y="13296"/>
                      <a:pt x="2404" y="13209"/>
                      <a:pt x="2675" y="13008"/>
                    </a:cubicBezTo>
                    <a:cubicBezTo>
                      <a:pt x="3227" y="12618"/>
                      <a:pt x="3878" y="12065"/>
                      <a:pt x="4626" y="11317"/>
                    </a:cubicBezTo>
                    <a:cubicBezTo>
                      <a:pt x="8430" y="7447"/>
                      <a:pt x="9406" y="5919"/>
                      <a:pt x="3813" y="0"/>
                    </a:cubicBezTo>
                    <a:close/>
                  </a:path>
                </a:pathLst>
              </a:custGeom>
              <a:solidFill>
                <a:srgbClr val="FF7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061;p34">
                <a:extLst>
                  <a:ext uri="{FF2B5EF4-FFF2-40B4-BE49-F238E27FC236}">
                    <a16:creationId xmlns:a16="http://schemas.microsoft.com/office/drawing/2014/main" id="{8385FD5C-9CC8-5C13-A375-300B45C96430}"/>
                  </a:ext>
                </a:extLst>
              </p:cNvPr>
              <p:cNvSpPr/>
              <p:nvPr/>
            </p:nvSpPr>
            <p:spPr>
              <a:xfrm>
                <a:off x="3274810" y="2450464"/>
                <a:ext cx="139453" cy="263380"/>
              </a:xfrm>
              <a:custGeom>
                <a:avLst/>
                <a:gdLst/>
                <a:ahLst/>
                <a:cxnLst/>
                <a:rect l="l" t="t" r="r" b="b"/>
                <a:pathLst>
                  <a:path w="2928" h="5530" extrusionOk="0">
                    <a:moveTo>
                      <a:pt x="1" y="1"/>
                    </a:moveTo>
                    <a:lnTo>
                      <a:pt x="1" y="4066"/>
                    </a:lnTo>
                    <a:cubicBezTo>
                      <a:pt x="1" y="4879"/>
                      <a:pt x="651" y="5529"/>
                      <a:pt x="1464" y="5529"/>
                    </a:cubicBezTo>
                    <a:cubicBezTo>
                      <a:pt x="2277" y="5529"/>
                      <a:pt x="2928" y="4879"/>
                      <a:pt x="2928" y="4066"/>
                    </a:cubicBezTo>
                    <a:lnTo>
                      <a:pt x="2928" y="1"/>
                    </a:lnTo>
                    <a:close/>
                  </a:path>
                </a:pathLst>
              </a:custGeom>
              <a:solidFill>
                <a:srgbClr val="FF7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062;p34">
                <a:extLst>
                  <a:ext uri="{FF2B5EF4-FFF2-40B4-BE49-F238E27FC236}">
                    <a16:creationId xmlns:a16="http://schemas.microsoft.com/office/drawing/2014/main" id="{10EEE9F3-AA0C-1437-090E-314729A9C6A0}"/>
                  </a:ext>
                </a:extLst>
              </p:cNvPr>
              <p:cNvSpPr/>
              <p:nvPr/>
            </p:nvSpPr>
            <p:spPr>
              <a:xfrm>
                <a:off x="3274810" y="2517096"/>
                <a:ext cx="139453" cy="66297"/>
              </a:xfrm>
              <a:custGeom>
                <a:avLst/>
                <a:gdLst/>
                <a:ahLst/>
                <a:cxnLst/>
                <a:rect l="l" t="t" r="r" b="b"/>
                <a:pathLst>
                  <a:path w="2928" h="1392" extrusionOk="0">
                    <a:moveTo>
                      <a:pt x="1" y="0"/>
                    </a:moveTo>
                    <a:lnTo>
                      <a:pt x="1" y="293"/>
                    </a:lnTo>
                    <a:cubicBezTo>
                      <a:pt x="1" y="293"/>
                      <a:pt x="665" y="1392"/>
                      <a:pt x="2267" y="1392"/>
                    </a:cubicBezTo>
                    <a:cubicBezTo>
                      <a:pt x="2471" y="1392"/>
                      <a:pt x="2692" y="1374"/>
                      <a:pt x="2928" y="1333"/>
                    </a:cubicBezTo>
                    <a:lnTo>
                      <a:pt x="2928" y="0"/>
                    </a:lnTo>
                    <a:close/>
                  </a:path>
                </a:pathLst>
              </a:custGeom>
              <a:solidFill>
                <a:srgbClr val="000000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063;p34">
                <a:extLst>
                  <a:ext uri="{FF2B5EF4-FFF2-40B4-BE49-F238E27FC236}">
                    <a16:creationId xmlns:a16="http://schemas.microsoft.com/office/drawing/2014/main" id="{58982478-BACC-B465-1FE9-37DF261E255F}"/>
                  </a:ext>
                </a:extLst>
              </p:cNvPr>
              <p:cNvSpPr/>
              <p:nvPr/>
            </p:nvSpPr>
            <p:spPr>
              <a:xfrm>
                <a:off x="3246948" y="2272336"/>
                <a:ext cx="215324" cy="297434"/>
              </a:xfrm>
              <a:custGeom>
                <a:avLst/>
                <a:gdLst/>
                <a:ahLst/>
                <a:cxnLst/>
                <a:rect l="l" t="t" r="r" b="b"/>
                <a:pathLst>
                  <a:path w="4521" h="6245" extrusionOk="0">
                    <a:moveTo>
                      <a:pt x="2277" y="1"/>
                    </a:moveTo>
                    <a:cubicBezTo>
                      <a:pt x="2277" y="1237"/>
                      <a:pt x="1236" y="2245"/>
                      <a:pt x="0" y="2245"/>
                    </a:cubicBezTo>
                    <a:lnTo>
                      <a:pt x="0" y="3968"/>
                    </a:lnTo>
                    <a:cubicBezTo>
                      <a:pt x="0" y="5204"/>
                      <a:pt x="1041" y="6245"/>
                      <a:pt x="2277" y="6245"/>
                    </a:cubicBezTo>
                    <a:lnTo>
                      <a:pt x="3382" y="6245"/>
                    </a:lnTo>
                    <a:cubicBezTo>
                      <a:pt x="4000" y="6245"/>
                      <a:pt x="4521" y="5724"/>
                      <a:pt x="4521" y="5074"/>
                    </a:cubicBezTo>
                    <a:lnTo>
                      <a:pt x="4521" y="2245"/>
                    </a:lnTo>
                    <a:cubicBezTo>
                      <a:pt x="4521" y="1009"/>
                      <a:pt x="3513" y="1"/>
                      <a:pt x="2277" y="1"/>
                    </a:cubicBezTo>
                    <a:close/>
                  </a:path>
                </a:pathLst>
              </a:custGeom>
              <a:solidFill>
                <a:srgbClr val="FF7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064;p34">
                <a:extLst>
                  <a:ext uri="{FF2B5EF4-FFF2-40B4-BE49-F238E27FC236}">
                    <a16:creationId xmlns:a16="http://schemas.microsoft.com/office/drawing/2014/main" id="{8494095B-9652-D25A-F2DA-91B5146C2CFA}"/>
                  </a:ext>
                </a:extLst>
              </p:cNvPr>
              <p:cNvSpPr/>
              <p:nvPr/>
            </p:nvSpPr>
            <p:spPr>
              <a:xfrm>
                <a:off x="3205131" y="2400932"/>
                <a:ext cx="83682" cy="83682"/>
              </a:xfrm>
              <a:custGeom>
                <a:avLst/>
                <a:gdLst/>
                <a:ahLst/>
                <a:cxnLst/>
                <a:rect l="l" t="t" r="r" b="b"/>
                <a:pathLst>
                  <a:path w="1757" h="1757" extrusionOk="0">
                    <a:moveTo>
                      <a:pt x="878" y="0"/>
                    </a:moveTo>
                    <a:cubicBezTo>
                      <a:pt x="391" y="0"/>
                      <a:pt x="0" y="390"/>
                      <a:pt x="0" y="878"/>
                    </a:cubicBezTo>
                    <a:cubicBezTo>
                      <a:pt x="0" y="1366"/>
                      <a:pt x="391" y="1756"/>
                      <a:pt x="878" y="1756"/>
                    </a:cubicBezTo>
                    <a:cubicBezTo>
                      <a:pt x="1366" y="1756"/>
                      <a:pt x="1756" y="1366"/>
                      <a:pt x="1756" y="878"/>
                    </a:cubicBezTo>
                    <a:cubicBezTo>
                      <a:pt x="1756" y="390"/>
                      <a:pt x="1366" y="0"/>
                      <a:pt x="878" y="0"/>
                    </a:cubicBezTo>
                    <a:close/>
                  </a:path>
                </a:pathLst>
              </a:custGeom>
              <a:solidFill>
                <a:srgbClr val="FF7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065;p34">
                <a:extLst>
                  <a:ext uri="{FF2B5EF4-FFF2-40B4-BE49-F238E27FC236}">
                    <a16:creationId xmlns:a16="http://schemas.microsoft.com/office/drawing/2014/main" id="{DC4EDD0A-D73C-E290-9738-D2A39948389B}"/>
                  </a:ext>
                </a:extLst>
              </p:cNvPr>
              <p:cNvSpPr/>
              <p:nvPr/>
            </p:nvSpPr>
            <p:spPr>
              <a:xfrm>
                <a:off x="3084299" y="4645155"/>
                <a:ext cx="278859" cy="91445"/>
              </a:xfrm>
              <a:custGeom>
                <a:avLst/>
                <a:gdLst/>
                <a:ahLst/>
                <a:cxnLst/>
                <a:rect l="l" t="t" r="r" b="b"/>
                <a:pathLst>
                  <a:path w="5855" h="1920" extrusionOk="0">
                    <a:moveTo>
                      <a:pt x="98" y="1"/>
                    </a:moveTo>
                    <a:lnTo>
                      <a:pt x="1" y="1920"/>
                    </a:lnTo>
                    <a:lnTo>
                      <a:pt x="5854" y="1920"/>
                    </a:lnTo>
                    <a:cubicBezTo>
                      <a:pt x="5854" y="586"/>
                      <a:pt x="1789" y="1"/>
                      <a:pt x="1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066;p34">
                <a:extLst>
                  <a:ext uri="{FF2B5EF4-FFF2-40B4-BE49-F238E27FC236}">
                    <a16:creationId xmlns:a16="http://schemas.microsoft.com/office/drawing/2014/main" id="{29D61D02-6F08-3087-9588-712B0B3D6348}"/>
                  </a:ext>
                </a:extLst>
              </p:cNvPr>
              <p:cNvSpPr/>
              <p:nvPr/>
            </p:nvSpPr>
            <p:spPr>
              <a:xfrm>
                <a:off x="3435888" y="4645155"/>
                <a:ext cx="277287" cy="91445"/>
              </a:xfrm>
              <a:custGeom>
                <a:avLst/>
                <a:gdLst/>
                <a:ahLst/>
                <a:cxnLst/>
                <a:rect l="l" t="t" r="r" b="b"/>
                <a:pathLst>
                  <a:path w="5822" h="1920" extrusionOk="0">
                    <a:moveTo>
                      <a:pt x="66" y="1"/>
                    </a:moveTo>
                    <a:lnTo>
                      <a:pt x="1" y="1920"/>
                    </a:lnTo>
                    <a:lnTo>
                      <a:pt x="5822" y="1920"/>
                    </a:lnTo>
                    <a:cubicBezTo>
                      <a:pt x="5822" y="586"/>
                      <a:pt x="1757" y="1"/>
                      <a:pt x="17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067;p34">
                <a:extLst>
                  <a:ext uri="{FF2B5EF4-FFF2-40B4-BE49-F238E27FC236}">
                    <a16:creationId xmlns:a16="http://schemas.microsoft.com/office/drawing/2014/main" id="{B03AF070-0FF2-BAA0-174B-17123AA9BE09}"/>
                  </a:ext>
                </a:extLst>
              </p:cNvPr>
              <p:cNvSpPr/>
              <p:nvPr/>
            </p:nvSpPr>
            <p:spPr>
              <a:xfrm>
                <a:off x="3033195" y="2072538"/>
                <a:ext cx="168887" cy="185176"/>
              </a:xfrm>
              <a:custGeom>
                <a:avLst/>
                <a:gdLst/>
                <a:ahLst/>
                <a:cxnLst/>
                <a:rect l="l" t="t" r="r" b="b"/>
                <a:pathLst>
                  <a:path w="3546" h="3888" extrusionOk="0">
                    <a:moveTo>
                      <a:pt x="1789" y="1"/>
                    </a:moveTo>
                    <a:cubicBezTo>
                      <a:pt x="1399" y="1"/>
                      <a:pt x="1334" y="1334"/>
                      <a:pt x="1302" y="1659"/>
                    </a:cubicBezTo>
                    <a:cubicBezTo>
                      <a:pt x="1334" y="1334"/>
                      <a:pt x="1367" y="131"/>
                      <a:pt x="1106" y="131"/>
                    </a:cubicBezTo>
                    <a:cubicBezTo>
                      <a:pt x="846" y="131"/>
                      <a:pt x="684" y="424"/>
                      <a:pt x="684" y="1790"/>
                    </a:cubicBezTo>
                    <a:cubicBezTo>
                      <a:pt x="612" y="926"/>
                      <a:pt x="504" y="664"/>
                      <a:pt x="362" y="664"/>
                    </a:cubicBezTo>
                    <a:cubicBezTo>
                      <a:pt x="311" y="664"/>
                      <a:pt x="256" y="698"/>
                      <a:pt x="196" y="749"/>
                    </a:cubicBezTo>
                    <a:cubicBezTo>
                      <a:pt x="1" y="977"/>
                      <a:pt x="196" y="3806"/>
                      <a:pt x="196" y="3806"/>
                    </a:cubicBezTo>
                    <a:cubicBezTo>
                      <a:pt x="196" y="3806"/>
                      <a:pt x="575" y="3888"/>
                      <a:pt x="1053" y="3888"/>
                    </a:cubicBezTo>
                    <a:cubicBezTo>
                      <a:pt x="1574" y="3888"/>
                      <a:pt x="2212" y="3790"/>
                      <a:pt x="2602" y="3383"/>
                    </a:cubicBezTo>
                    <a:cubicBezTo>
                      <a:pt x="3383" y="2635"/>
                      <a:pt x="3545" y="2180"/>
                      <a:pt x="3383" y="2017"/>
                    </a:cubicBezTo>
                    <a:cubicBezTo>
                      <a:pt x="3364" y="1998"/>
                      <a:pt x="3339" y="1990"/>
                      <a:pt x="3310" y="1990"/>
                    </a:cubicBezTo>
                    <a:cubicBezTo>
                      <a:pt x="3038" y="1990"/>
                      <a:pt x="2375" y="2733"/>
                      <a:pt x="2375" y="2733"/>
                    </a:cubicBezTo>
                    <a:cubicBezTo>
                      <a:pt x="2375" y="2733"/>
                      <a:pt x="2993" y="489"/>
                      <a:pt x="2602" y="326"/>
                    </a:cubicBezTo>
                    <a:cubicBezTo>
                      <a:pt x="2584" y="318"/>
                      <a:pt x="2565" y="315"/>
                      <a:pt x="2547" y="315"/>
                    </a:cubicBezTo>
                    <a:cubicBezTo>
                      <a:pt x="2188" y="315"/>
                      <a:pt x="1952" y="1790"/>
                      <a:pt x="1952" y="1790"/>
                    </a:cubicBezTo>
                    <a:cubicBezTo>
                      <a:pt x="1952" y="1790"/>
                      <a:pt x="2212" y="1"/>
                      <a:pt x="1789" y="1"/>
                    </a:cubicBezTo>
                    <a:close/>
                  </a:path>
                </a:pathLst>
              </a:custGeom>
              <a:solidFill>
                <a:srgbClr val="FF7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068;p34">
                <a:extLst>
                  <a:ext uri="{FF2B5EF4-FFF2-40B4-BE49-F238E27FC236}">
                    <a16:creationId xmlns:a16="http://schemas.microsoft.com/office/drawing/2014/main" id="{4B172DE1-4850-595D-8D27-B4EC404DFE2B}"/>
                  </a:ext>
                </a:extLst>
              </p:cNvPr>
              <p:cNvSpPr/>
              <p:nvPr/>
            </p:nvSpPr>
            <p:spPr>
              <a:xfrm>
                <a:off x="3483897" y="2072538"/>
                <a:ext cx="170459" cy="185176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3888" extrusionOk="0">
                    <a:moveTo>
                      <a:pt x="1790" y="1"/>
                    </a:moveTo>
                    <a:cubicBezTo>
                      <a:pt x="1367" y="1"/>
                      <a:pt x="1594" y="1790"/>
                      <a:pt x="1594" y="1790"/>
                    </a:cubicBezTo>
                    <a:cubicBezTo>
                      <a:pt x="1594" y="1790"/>
                      <a:pt x="1358" y="315"/>
                      <a:pt x="999" y="315"/>
                    </a:cubicBezTo>
                    <a:cubicBezTo>
                      <a:pt x="981" y="315"/>
                      <a:pt x="963" y="318"/>
                      <a:pt x="944" y="326"/>
                    </a:cubicBezTo>
                    <a:cubicBezTo>
                      <a:pt x="586" y="489"/>
                      <a:pt x="1204" y="2733"/>
                      <a:pt x="1204" y="2733"/>
                    </a:cubicBezTo>
                    <a:cubicBezTo>
                      <a:pt x="1204" y="2733"/>
                      <a:pt x="514" y="1990"/>
                      <a:pt x="261" y="1990"/>
                    </a:cubicBezTo>
                    <a:cubicBezTo>
                      <a:pt x="234" y="1990"/>
                      <a:pt x="212" y="1998"/>
                      <a:pt x="196" y="2017"/>
                    </a:cubicBezTo>
                    <a:cubicBezTo>
                      <a:pt x="1" y="2180"/>
                      <a:pt x="164" y="2635"/>
                      <a:pt x="944" y="3383"/>
                    </a:cubicBezTo>
                    <a:cubicBezTo>
                      <a:pt x="1351" y="3790"/>
                      <a:pt x="1989" y="3888"/>
                      <a:pt x="2505" y="3888"/>
                    </a:cubicBezTo>
                    <a:cubicBezTo>
                      <a:pt x="2979" y="3888"/>
                      <a:pt x="3350" y="3806"/>
                      <a:pt x="3350" y="3806"/>
                    </a:cubicBezTo>
                    <a:cubicBezTo>
                      <a:pt x="3350" y="3806"/>
                      <a:pt x="3578" y="977"/>
                      <a:pt x="3350" y="749"/>
                    </a:cubicBezTo>
                    <a:cubicBezTo>
                      <a:pt x="3299" y="698"/>
                      <a:pt x="3248" y="664"/>
                      <a:pt x="3198" y="664"/>
                    </a:cubicBezTo>
                    <a:cubicBezTo>
                      <a:pt x="3060" y="664"/>
                      <a:pt x="2935" y="926"/>
                      <a:pt x="2863" y="1790"/>
                    </a:cubicBezTo>
                    <a:cubicBezTo>
                      <a:pt x="2863" y="424"/>
                      <a:pt x="2733" y="131"/>
                      <a:pt x="2440" y="131"/>
                    </a:cubicBezTo>
                    <a:cubicBezTo>
                      <a:pt x="2212" y="131"/>
                      <a:pt x="2212" y="1334"/>
                      <a:pt x="2245" y="1659"/>
                    </a:cubicBezTo>
                    <a:cubicBezTo>
                      <a:pt x="2212" y="1334"/>
                      <a:pt x="2147" y="1"/>
                      <a:pt x="1790" y="1"/>
                    </a:cubicBezTo>
                    <a:close/>
                  </a:path>
                </a:pathLst>
              </a:custGeom>
              <a:solidFill>
                <a:srgbClr val="FF7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069;p34">
                <a:extLst>
                  <a:ext uri="{FF2B5EF4-FFF2-40B4-BE49-F238E27FC236}">
                    <a16:creationId xmlns:a16="http://schemas.microsoft.com/office/drawing/2014/main" id="{E23D4871-BF11-CD37-539F-F1D36A903ED3}"/>
                  </a:ext>
                </a:extLst>
              </p:cNvPr>
              <p:cNvSpPr/>
              <p:nvPr/>
            </p:nvSpPr>
            <p:spPr>
              <a:xfrm>
                <a:off x="2997569" y="2569725"/>
                <a:ext cx="715603" cy="895302"/>
              </a:xfrm>
              <a:custGeom>
                <a:avLst/>
                <a:gdLst/>
                <a:ahLst/>
                <a:cxnLst/>
                <a:rect l="l" t="t" r="r" b="b"/>
                <a:pathLst>
                  <a:path w="15025" h="18798" extrusionOk="0">
                    <a:moveTo>
                      <a:pt x="12553" y="1"/>
                    </a:moveTo>
                    <a:lnTo>
                      <a:pt x="8749" y="1204"/>
                    </a:lnTo>
                    <a:cubicBezTo>
                      <a:pt x="8749" y="1204"/>
                      <a:pt x="8651" y="2147"/>
                      <a:pt x="7285" y="2147"/>
                    </a:cubicBezTo>
                    <a:cubicBezTo>
                      <a:pt x="5919" y="2147"/>
                      <a:pt x="5822" y="1204"/>
                      <a:pt x="5822" y="1204"/>
                    </a:cubicBezTo>
                    <a:lnTo>
                      <a:pt x="2537" y="261"/>
                    </a:lnTo>
                    <a:lnTo>
                      <a:pt x="1" y="3058"/>
                    </a:lnTo>
                    <a:lnTo>
                      <a:pt x="2765" y="5854"/>
                    </a:lnTo>
                    <a:lnTo>
                      <a:pt x="2245" y="18797"/>
                    </a:lnTo>
                    <a:lnTo>
                      <a:pt x="13757" y="18797"/>
                    </a:lnTo>
                    <a:cubicBezTo>
                      <a:pt x="12944" y="10147"/>
                      <a:pt x="12586" y="5204"/>
                      <a:pt x="12586" y="5204"/>
                    </a:cubicBezTo>
                    <a:lnTo>
                      <a:pt x="15025" y="2895"/>
                    </a:lnTo>
                    <a:lnTo>
                      <a:pt x="1255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070;p34">
                <a:extLst>
                  <a:ext uri="{FF2B5EF4-FFF2-40B4-BE49-F238E27FC236}">
                    <a16:creationId xmlns:a16="http://schemas.microsoft.com/office/drawing/2014/main" id="{99255D35-2928-0D9A-31B2-8C752AEF07A7}"/>
                  </a:ext>
                </a:extLst>
              </p:cNvPr>
              <p:cNvSpPr/>
              <p:nvPr/>
            </p:nvSpPr>
            <p:spPr>
              <a:xfrm>
                <a:off x="2666127" y="1641982"/>
                <a:ext cx="1378530" cy="559194"/>
              </a:xfrm>
              <a:custGeom>
                <a:avLst/>
                <a:gdLst/>
                <a:ahLst/>
                <a:cxnLst/>
                <a:rect l="l" t="t" r="r" b="b"/>
                <a:pathLst>
                  <a:path w="28944" h="11741" extrusionOk="0">
                    <a:moveTo>
                      <a:pt x="1" y="1"/>
                    </a:moveTo>
                    <a:lnTo>
                      <a:pt x="1" y="11740"/>
                    </a:lnTo>
                    <a:lnTo>
                      <a:pt x="28943" y="11740"/>
                    </a:lnTo>
                    <a:lnTo>
                      <a:pt x="289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071;p34">
                <a:extLst>
                  <a:ext uri="{FF2B5EF4-FFF2-40B4-BE49-F238E27FC236}">
                    <a16:creationId xmlns:a16="http://schemas.microsoft.com/office/drawing/2014/main" id="{993D7457-8FAE-6463-A669-9150E7983FEE}"/>
                  </a:ext>
                </a:extLst>
              </p:cNvPr>
              <p:cNvSpPr/>
              <p:nvPr/>
            </p:nvSpPr>
            <p:spPr>
              <a:xfrm>
                <a:off x="3146263" y="2166126"/>
                <a:ext cx="55819" cy="67536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1418" extrusionOk="0">
                    <a:moveTo>
                      <a:pt x="949" y="0"/>
                    </a:moveTo>
                    <a:cubicBezTo>
                      <a:pt x="686" y="0"/>
                      <a:pt x="1" y="768"/>
                      <a:pt x="1" y="768"/>
                    </a:cubicBezTo>
                    <a:lnTo>
                      <a:pt x="228" y="1418"/>
                    </a:lnTo>
                    <a:cubicBezTo>
                      <a:pt x="1009" y="670"/>
                      <a:pt x="1171" y="215"/>
                      <a:pt x="1009" y="20"/>
                    </a:cubicBezTo>
                    <a:cubicBezTo>
                      <a:pt x="993" y="6"/>
                      <a:pt x="973" y="0"/>
                      <a:pt x="949" y="0"/>
                    </a:cubicBezTo>
                    <a:close/>
                  </a:path>
                </a:pathLst>
              </a:custGeom>
              <a:solidFill>
                <a:srgbClr val="FF7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072;p34">
                <a:extLst>
                  <a:ext uri="{FF2B5EF4-FFF2-40B4-BE49-F238E27FC236}">
                    <a16:creationId xmlns:a16="http://schemas.microsoft.com/office/drawing/2014/main" id="{80463182-4AB2-214F-B63F-CF82C43EDE18}"/>
                  </a:ext>
                </a:extLst>
              </p:cNvPr>
              <p:cNvSpPr/>
              <p:nvPr/>
            </p:nvSpPr>
            <p:spPr>
              <a:xfrm>
                <a:off x="3483897" y="2166126"/>
                <a:ext cx="57391" cy="67536"/>
              </a:xfrm>
              <a:custGeom>
                <a:avLst/>
                <a:gdLst/>
                <a:ahLst/>
                <a:cxnLst/>
                <a:rect l="l" t="t" r="r" b="b"/>
                <a:pathLst>
                  <a:path w="1205" h="1418" extrusionOk="0">
                    <a:moveTo>
                      <a:pt x="249" y="0"/>
                    </a:moveTo>
                    <a:cubicBezTo>
                      <a:pt x="227" y="0"/>
                      <a:pt x="209" y="6"/>
                      <a:pt x="196" y="20"/>
                    </a:cubicBezTo>
                    <a:cubicBezTo>
                      <a:pt x="1" y="215"/>
                      <a:pt x="164" y="670"/>
                      <a:pt x="944" y="1418"/>
                    </a:cubicBezTo>
                    <a:lnTo>
                      <a:pt x="1204" y="768"/>
                    </a:lnTo>
                    <a:cubicBezTo>
                      <a:pt x="1204" y="768"/>
                      <a:pt x="492" y="0"/>
                      <a:pt x="249" y="0"/>
                    </a:cubicBezTo>
                    <a:close/>
                  </a:path>
                </a:pathLst>
              </a:custGeom>
              <a:solidFill>
                <a:srgbClr val="FF7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073;p34">
                <a:extLst>
                  <a:ext uri="{FF2B5EF4-FFF2-40B4-BE49-F238E27FC236}">
                    <a16:creationId xmlns:a16="http://schemas.microsoft.com/office/drawing/2014/main" id="{72217903-B94B-1256-CA78-F4F286AFE78C}"/>
                  </a:ext>
                </a:extLst>
              </p:cNvPr>
              <p:cNvSpPr/>
              <p:nvPr/>
            </p:nvSpPr>
            <p:spPr>
              <a:xfrm>
                <a:off x="2883958" y="1739480"/>
                <a:ext cx="942867" cy="364199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1"/>
                    </a:solidFill>
                    <a:latin typeface="Fira Sans Extra Condensed;500"/>
                  </a:rPr>
                  <a:t>VOTE</a:t>
                </a:r>
              </a:p>
            </p:txBody>
          </p:sp>
        </p:grpSp>
        <p:grpSp>
          <p:nvGrpSpPr>
            <p:cNvPr id="61" name="Google Shape;2074;p34">
              <a:extLst>
                <a:ext uri="{FF2B5EF4-FFF2-40B4-BE49-F238E27FC236}">
                  <a16:creationId xmlns:a16="http://schemas.microsoft.com/office/drawing/2014/main" id="{6E8CD80B-2126-6F9F-0472-30E0F34A3A22}"/>
                </a:ext>
              </a:extLst>
            </p:cNvPr>
            <p:cNvGrpSpPr/>
            <p:nvPr/>
          </p:nvGrpSpPr>
          <p:grpSpPr>
            <a:xfrm>
              <a:off x="1758249" y="1934138"/>
              <a:ext cx="1389342" cy="2618244"/>
              <a:chOff x="3967176" y="2118356"/>
              <a:chExt cx="1389342" cy="2618244"/>
            </a:xfrm>
          </p:grpSpPr>
          <p:sp>
            <p:nvSpPr>
              <p:cNvPr id="62" name="Google Shape;2075;p34">
                <a:extLst>
                  <a:ext uri="{FF2B5EF4-FFF2-40B4-BE49-F238E27FC236}">
                    <a16:creationId xmlns:a16="http://schemas.microsoft.com/office/drawing/2014/main" id="{E97AFA64-A8F6-CD24-0398-91765D227781}"/>
                  </a:ext>
                </a:extLst>
              </p:cNvPr>
              <p:cNvSpPr/>
              <p:nvPr/>
            </p:nvSpPr>
            <p:spPr>
              <a:xfrm>
                <a:off x="4228891" y="2224185"/>
                <a:ext cx="518902" cy="539191"/>
              </a:xfrm>
              <a:custGeom>
                <a:avLst/>
                <a:gdLst/>
                <a:ahLst/>
                <a:cxnLst/>
                <a:rect l="l" t="t" r="r" b="b"/>
                <a:pathLst>
                  <a:path w="10895" h="11321" extrusionOk="0">
                    <a:moveTo>
                      <a:pt x="6937" y="1"/>
                    </a:moveTo>
                    <a:cubicBezTo>
                      <a:pt x="6588" y="1"/>
                      <a:pt x="6215" y="53"/>
                      <a:pt x="5822" y="166"/>
                    </a:cubicBezTo>
                    <a:cubicBezTo>
                      <a:pt x="5822" y="166"/>
                      <a:pt x="5773" y="159"/>
                      <a:pt x="5689" y="159"/>
                    </a:cubicBezTo>
                    <a:cubicBezTo>
                      <a:pt x="5324" y="159"/>
                      <a:pt x="4290" y="309"/>
                      <a:pt x="3708" y="1923"/>
                    </a:cubicBezTo>
                    <a:cubicBezTo>
                      <a:pt x="2993" y="3939"/>
                      <a:pt x="1" y="6410"/>
                      <a:pt x="1302" y="7711"/>
                    </a:cubicBezTo>
                    <a:cubicBezTo>
                      <a:pt x="2602" y="8979"/>
                      <a:pt x="163" y="9500"/>
                      <a:pt x="1139" y="11321"/>
                    </a:cubicBezTo>
                    <a:lnTo>
                      <a:pt x="9822" y="11321"/>
                    </a:lnTo>
                    <a:cubicBezTo>
                      <a:pt x="9822" y="11321"/>
                      <a:pt x="10895" y="8296"/>
                      <a:pt x="10440" y="6638"/>
                    </a:cubicBezTo>
                    <a:cubicBezTo>
                      <a:pt x="9984" y="5012"/>
                      <a:pt x="9529" y="4719"/>
                      <a:pt x="9757" y="2963"/>
                    </a:cubicBezTo>
                    <a:cubicBezTo>
                      <a:pt x="9948" y="1459"/>
                      <a:pt x="8783" y="1"/>
                      <a:pt x="69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076;p34">
                <a:extLst>
                  <a:ext uri="{FF2B5EF4-FFF2-40B4-BE49-F238E27FC236}">
                    <a16:creationId xmlns:a16="http://schemas.microsoft.com/office/drawing/2014/main" id="{7893BB3A-4A5F-2675-D561-4AC949689FD5}"/>
                  </a:ext>
                </a:extLst>
              </p:cNvPr>
              <p:cNvSpPr/>
              <p:nvPr/>
            </p:nvSpPr>
            <p:spPr>
              <a:xfrm>
                <a:off x="4230463" y="3367395"/>
                <a:ext cx="365589" cy="1277798"/>
              </a:xfrm>
              <a:custGeom>
                <a:avLst/>
                <a:gdLst/>
                <a:ahLst/>
                <a:cxnLst/>
                <a:rect l="l" t="t" r="r" b="b"/>
                <a:pathLst>
                  <a:path w="7676" h="26829" extrusionOk="0">
                    <a:moveTo>
                      <a:pt x="2212" y="0"/>
                    </a:moveTo>
                    <a:lnTo>
                      <a:pt x="0" y="26829"/>
                    </a:lnTo>
                    <a:lnTo>
                      <a:pt x="1887" y="26829"/>
                    </a:lnTo>
                    <a:lnTo>
                      <a:pt x="7675" y="5203"/>
                    </a:lnTo>
                    <a:lnTo>
                      <a:pt x="7675" y="0"/>
                    </a:lnTo>
                    <a:close/>
                  </a:path>
                </a:pathLst>
              </a:custGeom>
              <a:solidFill>
                <a:srgbClr val="D144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2077;p34">
                <a:extLst>
                  <a:ext uri="{FF2B5EF4-FFF2-40B4-BE49-F238E27FC236}">
                    <a16:creationId xmlns:a16="http://schemas.microsoft.com/office/drawing/2014/main" id="{439752CC-B9F4-D01F-8277-108FDCF65838}"/>
                  </a:ext>
                </a:extLst>
              </p:cNvPr>
              <p:cNvSpPr/>
              <p:nvPr/>
            </p:nvSpPr>
            <p:spPr>
              <a:xfrm>
                <a:off x="4577384" y="3218701"/>
                <a:ext cx="286575" cy="1426491"/>
              </a:xfrm>
              <a:custGeom>
                <a:avLst/>
                <a:gdLst/>
                <a:ahLst/>
                <a:cxnLst/>
                <a:rect l="l" t="t" r="r" b="b"/>
                <a:pathLst>
                  <a:path w="6017" h="29951" extrusionOk="0">
                    <a:moveTo>
                      <a:pt x="1" y="0"/>
                    </a:moveTo>
                    <a:lnTo>
                      <a:pt x="1" y="8325"/>
                    </a:lnTo>
                    <a:lnTo>
                      <a:pt x="1854" y="29951"/>
                    </a:lnTo>
                    <a:lnTo>
                      <a:pt x="3676" y="29951"/>
                    </a:lnTo>
                    <a:lnTo>
                      <a:pt x="5367" y="12098"/>
                    </a:lnTo>
                    <a:cubicBezTo>
                      <a:pt x="6017" y="6439"/>
                      <a:pt x="4846" y="0"/>
                      <a:pt x="4846" y="0"/>
                    </a:cubicBezTo>
                    <a:close/>
                  </a:path>
                </a:pathLst>
              </a:custGeom>
              <a:solidFill>
                <a:srgbClr val="D144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2078;p34">
                <a:extLst>
                  <a:ext uri="{FF2B5EF4-FFF2-40B4-BE49-F238E27FC236}">
                    <a16:creationId xmlns:a16="http://schemas.microsoft.com/office/drawing/2014/main" id="{B77D7E0D-867E-D0DA-3AAF-25E13D082F58}"/>
                  </a:ext>
                </a:extLst>
              </p:cNvPr>
              <p:cNvSpPr/>
              <p:nvPr/>
            </p:nvSpPr>
            <p:spPr>
              <a:xfrm>
                <a:off x="4335768" y="2627021"/>
                <a:ext cx="481752" cy="740417"/>
              </a:xfrm>
              <a:custGeom>
                <a:avLst/>
                <a:gdLst/>
                <a:ahLst/>
                <a:cxnLst/>
                <a:rect l="l" t="t" r="r" b="b"/>
                <a:pathLst>
                  <a:path w="10115" h="15546" extrusionOk="0">
                    <a:moveTo>
                      <a:pt x="5074" y="1"/>
                    </a:moveTo>
                    <a:cubicBezTo>
                      <a:pt x="1464" y="1"/>
                      <a:pt x="1" y="977"/>
                      <a:pt x="1" y="977"/>
                    </a:cubicBezTo>
                    <a:lnTo>
                      <a:pt x="391" y="5887"/>
                    </a:lnTo>
                    <a:lnTo>
                      <a:pt x="1" y="15545"/>
                    </a:lnTo>
                    <a:lnTo>
                      <a:pt x="10114" y="15545"/>
                    </a:lnTo>
                    <a:lnTo>
                      <a:pt x="9464" y="5724"/>
                    </a:lnTo>
                    <a:lnTo>
                      <a:pt x="8131" y="359"/>
                    </a:lnTo>
                    <a:cubicBezTo>
                      <a:pt x="8131" y="359"/>
                      <a:pt x="8651" y="1"/>
                      <a:pt x="5074" y="1"/>
                    </a:cubicBezTo>
                    <a:close/>
                  </a:path>
                </a:pathLst>
              </a:custGeom>
              <a:solidFill>
                <a:srgbClr val="FF7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2079;p34">
                <a:extLst>
                  <a:ext uri="{FF2B5EF4-FFF2-40B4-BE49-F238E27FC236}">
                    <a16:creationId xmlns:a16="http://schemas.microsoft.com/office/drawing/2014/main" id="{C94B8010-8B1E-2830-40CA-B6D711466007}"/>
                  </a:ext>
                </a:extLst>
              </p:cNvPr>
              <p:cNvSpPr/>
              <p:nvPr/>
            </p:nvSpPr>
            <p:spPr>
              <a:xfrm>
                <a:off x="4623535" y="2201133"/>
                <a:ext cx="472751" cy="631017"/>
              </a:xfrm>
              <a:custGeom>
                <a:avLst/>
                <a:gdLst/>
                <a:ahLst/>
                <a:cxnLst/>
                <a:rect l="l" t="t" r="r" b="b"/>
                <a:pathLst>
                  <a:path w="9926" h="13249" extrusionOk="0">
                    <a:moveTo>
                      <a:pt x="4300" y="0"/>
                    </a:moveTo>
                    <a:lnTo>
                      <a:pt x="3129" y="878"/>
                    </a:lnTo>
                    <a:cubicBezTo>
                      <a:pt x="3129" y="878"/>
                      <a:pt x="5308" y="5268"/>
                      <a:pt x="5406" y="6114"/>
                    </a:cubicBezTo>
                    <a:cubicBezTo>
                      <a:pt x="3715" y="7610"/>
                      <a:pt x="1731" y="9138"/>
                      <a:pt x="723" y="10601"/>
                    </a:cubicBezTo>
                    <a:cubicBezTo>
                      <a:pt x="0" y="11672"/>
                      <a:pt x="357" y="13248"/>
                      <a:pt x="1194" y="13248"/>
                    </a:cubicBezTo>
                    <a:cubicBezTo>
                      <a:pt x="1374" y="13248"/>
                      <a:pt x="1577" y="13175"/>
                      <a:pt x="1796" y="13008"/>
                    </a:cubicBezTo>
                    <a:cubicBezTo>
                      <a:pt x="2349" y="12618"/>
                      <a:pt x="2967" y="12065"/>
                      <a:pt x="3747" y="11317"/>
                    </a:cubicBezTo>
                    <a:cubicBezTo>
                      <a:pt x="7552" y="7447"/>
                      <a:pt x="9926" y="5919"/>
                      <a:pt x="4300" y="0"/>
                    </a:cubicBezTo>
                    <a:close/>
                  </a:path>
                </a:pathLst>
              </a:custGeom>
              <a:solidFill>
                <a:srgbClr val="D144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080;p34">
                <a:extLst>
                  <a:ext uri="{FF2B5EF4-FFF2-40B4-BE49-F238E27FC236}">
                    <a16:creationId xmlns:a16="http://schemas.microsoft.com/office/drawing/2014/main" id="{F97D58BD-183F-0808-089C-D69E123566E6}"/>
                  </a:ext>
                </a:extLst>
              </p:cNvPr>
              <p:cNvSpPr/>
              <p:nvPr/>
            </p:nvSpPr>
            <p:spPr>
              <a:xfrm>
                <a:off x="4183978" y="2614638"/>
                <a:ext cx="695504" cy="1610857"/>
              </a:xfrm>
              <a:custGeom>
                <a:avLst/>
                <a:gdLst/>
                <a:ahLst/>
                <a:cxnLst/>
                <a:rect l="l" t="t" r="r" b="b"/>
                <a:pathLst>
                  <a:path w="14603" h="33822" extrusionOk="0">
                    <a:moveTo>
                      <a:pt x="6277" y="1"/>
                    </a:moveTo>
                    <a:lnTo>
                      <a:pt x="3188" y="1237"/>
                    </a:lnTo>
                    <a:lnTo>
                      <a:pt x="3383" y="10927"/>
                    </a:lnTo>
                    <a:lnTo>
                      <a:pt x="1" y="33821"/>
                    </a:lnTo>
                    <a:lnTo>
                      <a:pt x="14309" y="33821"/>
                    </a:lnTo>
                    <a:cubicBezTo>
                      <a:pt x="14602" y="18635"/>
                      <a:pt x="12683" y="2407"/>
                      <a:pt x="116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2081;p34">
                <a:extLst>
                  <a:ext uri="{FF2B5EF4-FFF2-40B4-BE49-F238E27FC236}">
                    <a16:creationId xmlns:a16="http://schemas.microsoft.com/office/drawing/2014/main" id="{2CD597E3-1173-54B0-3A5F-8E4586353813}"/>
                  </a:ext>
                </a:extLst>
              </p:cNvPr>
              <p:cNvSpPr/>
              <p:nvPr/>
            </p:nvSpPr>
            <p:spPr>
              <a:xfrm>
                <a:off x="4153020" y="2654883"/>
                <a:ext cx="424409" cy="695504"/>
              </a:xfrm>
              <a:custGeom>
                <a:avLst/>
                <a:gdLst/>
                <a:ahLst/>
                <a:cxnLst/>
                <a:rect l="l" t="t" r="r" b="b"/>
                <a:pathLst>
                  <a:path w="8911" h="14603" extrusionOk="0">
                    <a:moveTo>
                      <a:pt x="4746" y="0"/>
                    </a:moveTo>
                    <a:cubicBezTo>
                      <a:pt x="4454" y="0"/>
                      <a:pt x="2379" y="196"/>
                      <a:pt x="1171" y="5660"/>
                    </a:cubicBezTo>
                    <a:cubicBezTo>
                      <a:pt x="0" y="10960"/>
                      <a:pt x="1399" y="11416"/>
                      <a:pt x="8521" y="14603"/>
                    </a:cubicBezTo>
                    <a:lnTo>
                      <a:pt x="8911" y="13204"/>
                    </a:lnTo>
                    <a:cubicBezTo>
                      <a:pt x="8911" y="13204"/>
                      <a:pt x="4098" y="9692"/>
                      <a:pt x="3513" y="9107"/>
                    </a:cubicBezTo>
                    <a:cubicBezTo>
                      <a:pt x="4293" y="5074"/>
                      <a:pt x="4781" y="1"/>
                      <a:pt x="4781" y="1"/>
                    </a:cubicBezTo>
                    <a:cubicBezTo>
                      <a:pt x="4781" y="1"/>
                      <a:pt x="4769" y="0"/>
                      <a:pt x="4746" y="0"/>
                    </a:cubicBezTo>
                    <a:close/>
                  </a:path>
                </a:pathLst>
              </a:custGeom>
              <a:solidFill>
                <a:srgbClr val="D144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2082;p34">
                <a:extLst>
                  <a:ext uri="{FF2B5EF4-FFF2-40B4-BE49-F238E27FC236}">
                    <a16:creationId xmlns:a16="http://schemas.microsoft.com/office/drawing/2014/main" id="{402D445D-BA7A-C057-60BB-366688919358}"/>
                  </a:ext>
                </a:extLst>
              </p:cNvPr>
              <p:cNvSpPr/>
              <p:nvPr/>
            </p:nvSpPr>
            <p:spPr>
              <a:xfrm>
                <a:off x="4481366" y="2450464"/>
                <a:ext cx="140977" cy="263380"/>
              </a:xfrm>
              <a:custGeom>
                <a:avLst/>
                <a:gdLst/>
                <a:ahLst/>
                <a:cxnLst/>
                <a:rect l="l" t="t" r="r" b="b"/>
                <a:pathLst>
                  <a:path w="2960" h="5530" extrusionOk="0">
                    <a:moveTo>
                      <a:pt x="1" y="1"/>
                    </a:moveTo>
                    <a:lnTo>
                      <a:pt x="1" y="4066"/>
                    </a:lnTo>
                    <a:cubicBezTo>
                      <a:pt x="33" y="4879"/>
                      <a:pt x="683" y="5529"/>
                      <a:pt x="1496" y="5529"/>
                    </a:cubicBezTo>
                    <a:cubicBezTo>
                      <a:pt x="2309" y="5529"/>
                      <a:pt x="2960" y="4879"/>
                      <a:pt x="2960" y="4066"/>
                    </a:cubicBezTo>
                    <a:lnTo>
                      <a:pt x="2960" y="1"/>
                    </a:lnTo>
                    <a:close/>
                  </a:path>
                </a:pathLst>
              </a:custGeom>
              <a:solidFill>
                <a:srgbClr val="D144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2083;p34">
                <a:extLst>
                  <a:ext uri="{FF2B5EF4-FFF2-40B4-BE49-F238E27FC236}">
                    <a16:creationId xmlns:a16="http://schemas.microsoft.com/office/drawing/2014/main" id="{BB267843-408C-ECDA-573B-C05AD8E68E95}"/>
                  </a:ext>
                </a:extLst>
              </p:cNvPr>
              <p:cNvSpPr/>
              <p:nvPr/>
            </p:nvSpPr>
            <p:spPr>
              <a:xfrm>
                <a:off x="4482938" y="2517096"/>
                <a:ext cx="139406" cy="66297"/>
              </a:xfrm>
              <a:custGeom>
                <a:avLst/>
                <a:gdLst/>
                <a:ahLst/>
                <a:cxnLst/>
                <a:rect l="l" t="t" r="r" b="b"/>
                <a:pathLst>
                  <a:path w="2927" h="1392" extrusionOk="0">
                    <a:moveTo>
                      <a:pt x="0" y="0"/>
                    </a:moveTo>
                    <a:lnTo>
                      <a:pt x="0" y="293"/>
                    </a:lnTo>
                    <a:cubicBezTo>
                      <a:pt x="0" y="293"/>
                      <a:pt x="639" y="1392"/>
                      <a:pt x="2257" y="1392"/>
                    </a:cubicBezTo>
                    <a:cubicBezTo>
                      <a:pt x="2464" y="1392"/>
                      <a:pt x="2687" y="1374"/>
                      <a:pt x="2927" y="1333"/>
                    </a:cubicBezTo>
                    <a:lnTo>
                      <a:pt x="2927" y="0"/>
                    </a:lnTo>
                    <a:close/>
                  </a:path>
                </a:pathLst>
              </a:custGeom>
              <a:solidFill>
                <a:srgbClr val="000000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2084;p34">
                <a:extLst>
                  <a:ext uri="{FF2B5EF4-FFF2-40B4-BE49-F238E27FC236}">
                    <a16:creationId xmlns:a16="http://schemas.microsoft.com/office/drawing/2014/main" id="{7598CB5E-3E85-FE23-ECA2-4B75E22DAE28}"/>
                  </a:ext>
                </a:extLst>
              </p:cNvPr>
              <p:cNvSpPr/>
              <p:nvPr/>
            </p:nvSpPr>
            <p:spPr>
              <a:xfrm>
                <a:off x="4455028" y="2270812"/>
                <a:ext cx="215324" cy="298958"/>
              </a:xfrm>
              <a:custGeom>
                <a:avLst/>
                <a:gdLst/>
                <a:ahLst/>
                <a:cxnLst/>
                <a:rect l="l" t="t" r="r" b="b"/>
                <a:pathLst>
                  <a:path w="4521" h="6277" extrusionOk="0">
                    <a:moveTo>
                      <a:pt x="1236" y="0"/>
                    </a:moveTo>
                    <a:cubicBezTo>
                      <a:pt x="1236" y="683"/>
                      <a:pt x="684" y="1236"/>
                      <a:pt x="1" y="1236"/>
                    </a:cubicBezTo>
                    <a:lnTo>
                      <a:pt x="1" y="4000"/>
                    </a:lnTo>
                    <a:cubicBezTo>
                      <a:pt x="1" y="5236"/>
                      <a:pt x="1009" y="6277"/>
                      <a:pt x="2245" y="6277"/>
                    </a:cubicBezTo>
                    <a:cubicBezTo>
                      <a:pt x="3513" y="6277"/>
                      <a:pt x="4521" y="5236"/>
                      <a:pt x="4521" y="4000"/>
                    </a:cubicBezTo>
                    <a:lnTo>
                      <a:pt x="4521" y="2277"/>
                    </a:lnTo>
                    <a:cubicBezTo>
                      <a:pt x="4521" y="1041"/>
                      <a:pt x="3513" y="0"/>
                      <a:pt x="2245" y="0"/>
                    </a:cubicBezTo>
                    <a:close/>
                  </a:path>
                </a:pathLst>
              </a:custGeom>
              <a:solidFill>
                <a:srgbClr val="D144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2085;p34">
                <a:extLst>
                  <a:ext uri="{FF2B5EF4-FFF2-40B4-BE49-F238E27FC236}">
                    <a16:creationId xmlns:a16="http://schemas.microsoft.com/office/drawing/2014/main" id="{23360C97-9FF2-E33C-90AF-6F99D27136E1}"/>
                  </a:ext>
                </a:extLst>
              </p:cNvPr>
              <p:cNvSpPr/>
              <p:nvPr/>
            </p:nvSpPr>
            <p:spPr>
              <a:xfrm>
                <a:off x="4413211" y="2400932"/>
                <a:ext cx="83682" cy="83682"/>
              </a:xfrm>
              <a:custGeom>
                <a:avLst/>
                <a:gdLst/>
                <a:ahLst/>
                <a:cxnLst/>
                <a:rect l="l" t="t" r="r" b="b"/>
                <a:pathLst>
                  <a:path w="1757" h="1757" extrusionOk="0">
                    <a:moveTo>
                      <a:pt x="879" y="0"/>
                    </a:moveTo>
                    <a:cubicBezTo>
                      <a:pt x="391" y="0"/>
                      <a:pt x="1" y="390"/>
                      <a:pt x="1" y="878"/>
                    </a:cubicBezTo>
                    <a:cubicBezTo>
                      <a:pt x="1" y="1366"/>
                      <a:pt x="391" y="1756"/>
                      <a:pt x="879" y="1756"/>
                    </a:cubicBezTo>
                    <a:cubicBezTo>
                      <a:pt x="1367" y="1756"/>
                      <a:pt x="1757" y="1366"/>
                      <a:pt x="1757" y="878"/>
                    </a:cubicBezTo>
                    <a:cubicBezTo>
                      <a:pt x="1757" y="390"/>
                      <a:pt x="1367" y="0"/>
                      <a:pt x="879" y="0"/>
                    </a:cubicBezTo>
                    <a:close/>
                  </a:path>
                </a:pathLst>
              </a:custGeom>
              <a:solidFill>
                <a:srgbClr val="D144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2086;p34">
                <a:extLst>
                  <a:ext uri="{FF2B5EF4-FFF2-40B4-BE49-F238E27FC236}">
                    <a16:creationId xmlns:a16="http://schemas.microsoft.com/office/drawing/2014/main" id="{76E95712-4818-57AE-E910-DF8AFA759584}"/>
                  </a:ext>
                </a:extLst>
              </p:cNvPr>
              <p:cNvSpPr/>
              <p:nvPr/>
            </p:nvSpPr>
            <p:spPr>
              <a:xfrm>
                <a:off x="4044619" y="4645155"/>
                <a:ext cx="278811" cy="91445"/>
              </a:xfrm>
              <a:custGeom>
                <a:avLst/>
                <a:gdLst/>
                <a:ahLst/>
                <a:cxnLst/>
                <a:rect l="l" t="t" r="r" b="b"/>
                <a:pathLst>
                  <a:path w="5854" h="1920" extrusionOk="0">
                    <a:moveTo>
                      <a:pt x="4065" y="1"/>
                    </a:moveTo>
                    <a:cubicBezTo>
                      <a:pt x="4065" y="1"/>
                      <a:pt x="0" y="586"/>
                      <a:pt x="0" y="1920"/>
                    </a:cubicBezTo>
                    <a:lnTo>
                      <a:pt x="5854" y="1920"/>
                    </a:lnTo>
                    <a:lnTo>
                      <a:pt x="578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2087;p34">
                <a:extLst>
                  <a:ext uri="{FF2B5EF4-FFF2-40B4-BE49-F238E27FC236}">
                    <a16:creationId xmlns:a16="http://schemas.microsoft.com/office/drawing/2014/main" id="{7D96F2DD-A71F-52C5-E476-6729569E782B}"/>
                  </a:ext>
                </a:extLst>
              </p:cNvPr>
              <p:cNvSpPr/>
              <p:nvPr/>
            </p:nvSpPr>
            <p:spPr>
              <a:xfrm>
                <a:off x="4662590" y="4645155"/>
                <a:ext cx="277287" cy="91445"/>
              </a:xfrm>
              <a:custGeom>
                <a:avLst/>
                <a:gdLst/>
                <a:ahLst/>
                <a:cxnLst/>
                <a:rect l="l" t="t" r="r" b="b"/>
                <a:pathLst>
                  <a:path w="5822" h="1920" extrusionOk="0">
                    <a:moveTo>
                      <a:pt x="65" y="1"/>
                    </a:moveTo>
                    <a:lnTo>
                      <a:pt x="0" y="1920"/>
                    </a:lnTo>
                    <a:lnTo>
                      <a:pt x="5821" y="1920"/>
                    </a:lnTo>
                    <a:cubicBezTo>
                      <a:pt x="5821" y="586"/>
                      <a:pt x="1756" y="1"/>
                      <a:pt x="17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2088;p34">
                <a:extLst>
                  <a:ext uri="{FF2B5EF4-FFF2-40B4-BE49-F238E27FC236}">
                    <a16:creationId xmlns:a16="http://schemas.microsoft.com/office/drawing/2014/main" id="{918880D1-6776-E5C7-5622-36E82F197F6F}"/>
                  </a:ext>
                </a:extLst>
              </p:cNvPr>
              <p:cNvSpPr/>
              <p:nvPr/>
            </p:nvSpPr>
            <p:spPr>
              <a:xfrm>
                <a:off x="4712171" y="2118356"/>
                <a:ext cx="153361" cy="153932"/>
              </a:xfrm>
              <a:custGeom>
                <a:avLst/>
                <a:gdLst/>
                <a:ahLst/>
                <a:cxnLst/>
                <a:rect l="l" t="t" r="r" b="b"/>
                <a:pathLst>
                  <a:path w="3220" h="3232" extrusionOk="0">
                    <a:moveTo>
                      <a:pt x="1771" y="1"/>
                    </a:moveTo>
                    <a:cubicBezTo>
                      <a:pt x="1655" y="1"/>
                      <a:pt x="1565" y="89"/>
                      <a:pt x="1564" y="238"/>
                    </a:cubicBezTo>
                    <a:lnTo>
                      <a:pt x="1564" y="238"/>
                    </a:lnTo>
                    <a:cubicBezTo>
                      <a:pt x="1464" y="128"/>
                      <a:pt x="1379" y="84"/>
                      <a:pt x="1294" y="84"/>
                    </a:cubicBezTo>
                    <a:cubicBezTo>
                      <a:pt x="1253" y="84"/>
                      <a:pt x="1212" y="94"/>
                      <a:pt x="1171" y="112"/>
                    </a:cubicBezTo>
                    <a:cubicBezTo>
                      <a:pt x="1073" y="150"/>
                      <a:pt x="1031" y="221"/>
                      <a:pt x="1024" y="308"/>
                    </a:cubicBezTo>
                    <a:lnTo>
                      <a:pt x="1024" y="308"/>
                    </a:lnTo>
                    <a:cubicBezTo>
                      <a:pt x="973" y="269"/>
                      <a:pt x="918" y="247"/>
                      <a:pt x="860" y="247"/>
                    </a:cubicBezTo>
                    <a:cubicBezTo>
                      <a:pt x="824" y="247"/>
                      <a:pt x="786" y="256"/>
                      <a:pt x="748" y="275"/>
                    </a:cubicBezTo>
                    <a:cubicBezTo>
                      <a:pt x="623" y="327"/>
                      <a:pt x="585" y="461"/>
                      <a:pt x="590" y="621"/>
                    </a:cubicBezTo>
                    <a:lnTo>
                      <a:pt x="590" y="621"/>
                    </a:lnTo>
                    <a:cubicBezTo>
                      <a:pt x="553" y="590"/>
                      <a:pt x="509" y="573"/>
                      <a:pt x="457" y="573"/>
                    </a:cubicBezTo>
                    <a:cubicBezTo>
                      <a:pt x="393" y="573"/>
                      <a:pt x="317" y="600"/>
                      <a:pt x="228" y="665"/>
                    </a:cubicBezTo>
                    <a:cubicBezTo>
                      <a:pt x="93" y="773"/>
                      <a:pt x="171" y="1100"/>
                      <a:pt x="308" y="1445"/>
                    </a:cubicBezTo>
                    <a:lnTo>
                      <a:pt x="308" y="1445"/>
                    </a:lnTo>
                    <a:cubicBezTo>
                      <a:pt x="307" y="1445"/>
                      <a:pt x="306" y="1445"/>
                      <a:pt x="305" y="1445"/>
                    </a:cubicBezTo>
                    <a:cubicBezTo>
                      <a:pt x="301" y="1445"/>
                      <a:pt x="297" y="1445"/>
                      <a:pt x="293" y="1445"/>
                    </a:cubicBezTo>
                    <a:cubicBezTo>
                      <a:pt x="0" y="1445"/>
                      <a:pt x="195" y="2714"/>
                      <a:pt x="1203" y="3136"/>
                    </a:cubicBezTo>
                    <a:cubicBezTo>
                      <a:pt x="1376" y="3203"/>
                      <a:pt x="1549" y="3231"/>
                      <a:pt x="1717" y="3231"/>
                    </a:cubicBezTo>
                    <a:cubicBezTo>
                      <a:pt x="2527" y="3231"/>
                      <a:pt x="3219" y="2584"/>
                      <a:pt x="3219" y="2584"/>
                    </a:cubicBezTo>
                    <a:cubicBezTo>
                      <a:pt x="3219" y="2584"/>
                      <a:pt x="2114" y="145"/>
                      <a:pt x="1854" y="15"/>
                    </a:cubicBezTo>
                    <a:cubicBezTo>
                      <a:pt x="1825" y="5"/>
                      <a:pt x="1797" y="1"/>
                      <a:pt x="1771" y="1"/>
                    </a:cubicBezTo>
                    <a:close/>
                  </a:path>
                </a:pathLst>
              </a:custGeom>
              <a:solidFill>
                <a:srgbClr val="D144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2089;p34">
                <a:extLst>
                  <a:ext uri="{FF2B5EF4-FFF2-40B4-BE49-F238E27FC236}">
                    <a16:creationId xmlns:a16="http://schemas.microsoft.com/office/drawing/2014/main" id="{A27B46AE-ED69-C909-7663-3344C77444B1}"/>
                  </a:ext>
                </a:extLst>
              </p:cNvPr>
              <p:cNvSpPr/>
              <p:nvPr/>
            </p:nvSpPr>
            <p:spPr>
              <a:xfrm>
                <a:off x="3967176" y="3113396"/>
                <a:ext cx="1389342" cy="876679"/>
              </a:xfrm>
              <a:custGeom>
                <a:avLst/>
                <a:gdLst/>
                <a:ahLst/>
                <a:cxnLst/>
                <a:rect l="l" t="t" r="r" b="b"/>
                <a:pathLst>
                  <a:path w="29171" h="18407" extrusionOk="0">
                    <a:moveTo>
                      <a:pt x="26276" y="0"/>
                    </a:moveTo>
                    <a:lnTo>
                      <a:pt x="0" y="6244"/>
                    </a:lnTo>
                    <a:lnTo>
                      <a:pt x="2894" y="18406"/>
                    </a:lnTo>
                    <a:lnTo>
                      <a:pt x="29170" y="12162"/>
                    </a:lnTo>
                    <a:lnTo>
                      <a:pt x="2627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2090;p34">
                <a:extLst>
                  <a:ext uri="{FF2B5EF4-FFF2-40B4-BE49-F238E27FC236}">
                    <a16:creationId xmlns:a16="http://schemas.microsoft.com/office/drawing/2014/main" id="{84AB2EF8-F9DC-7C68-F9C4-2D29686C573C}"/>
                  </a:ext>
                </a:extLst>
              </p:cNvPr>
              <p:cNvSpPr/>
              <p:nvPr/>
            </p:nvSpPr>
            <p:spPr>
              <a:xfrm rot="-736525">
                <a:off x="4198908" y="3369641"/>
                <a:ext cx="942867" cy="364199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1"/>
                    </a:solidFill>
                    <a:latin typeface="Fira Sans Extra Condensed;500"/>
                  </a:rPr>
                  <a:t>VOTE</a:t>
                </a:r>
              </a:p>
            </p:txBody>
          </p:sp>
          <p:sp>
            <p:nvSpPr>
              <p:cNvPr id="78" name="Google Shape;2091;p34">
                <a:extLst>
                  <a:ext uri="{FF2B5EF4-FFF2-40B4-BE49-F238E27FC236}">
                    <a16:creationId xmlns:a16="http://schemas.microsoft.com/office/drawing/2014/main" id="{41AFE321-31AB-0AB4-5E11-D0AB232B1D48}"/>
                  </a:ext>
                </a:extLst>
              </p:cNvPr>
              <p:cNvSpPr/>
              <p:nvPr/>
            </p:nvSpPr>
            <p:spPr>
              <a:xfrm>
                <a:off x="4431786" y="3247754"/>
                <a:ext cx="237042" cy="159933"/>
              </a:xfrm>
              <a:custGeom>
                <a:avLst/>
                <a:gdLst/>
                <a:ahLst/>
                <a:cxnLst/>
                <a:rect l="l" t="t" r="r" b="b"/>
                <a:pathLst>
                  <a:path w="4977" h="3358" extrusionOk="0">
                    <a:moveTo>
                      <a:pt x="2331" y="1"/>
                    </a:moveTo>
                    <a:cubicBezTo>
                      <a:pt x="1051" y="1"/>
                      <a:pt x="1" y="951"/>
                      <a:pt x="1" y="951"/>
                    </a:cubicBezTo>
                    <a:cubicBezTo>
                      <a:pt x="1" y="951"/>
                      <a:pt x="2537" y="3358"/>
                      <a:pt x="2830" y="3358"/>
                    </a:cubicBezTo>
                    <a:cubicBezTo>
                      <a:pt x="3123" y="3358"/>
                      <a:pt x="3188" y="3163"/>
                      <a:pt x="2440" y="2285"/>
                    </a:cubicBezTo>
                    <a:lnTo>
                      <a:pt x="2440" y="2285"/>
                    </a:lnTo>
                    <a:cubicBezTo>
                      <a:pt x="3158" y="3003"/>
                      <a:pt x="3506" y="3245"/>
                      <a:pt x="3718" y="3245"/>
                    </a:cubicBezTo>
                    <a:cubicBezTo>
                      <a:pt x="3794" y="3245"/>
                      <a:pt x="3852" y="3214"/>
                      <a:pt x="3903" y="3163"/>
                    </a:cubicBezTo>
                    <a:cubicBezTo>
                      <a:pt x="4058" y="3034"/>
                      <a:pt x="3537" y="2454"/>
                      <a:pt x="3185" y="2123"/>
                    </a:cubicBezTo>
                    <a:lnTo>
                      <a:pt x="3185" y="2123"/>
                    </a:lnTo>
                    <a:cubicBezTo>
                      <a:pt x="3514" y="2403"/>
                      <a:pt x="4042" y="2820"/>
                      <a:pt x="4325" y="2820"/>
                    </a:cubicBezTo>
                    <a:cubicBezTo>
                      <a:pt x="4379" y="2820"/>
                      <a:pt x="4423" y="2806"/>
                      <a:pt x="4456" y="2772"/>
                    </a:cubicBezTo>
                    <a:cubicBezTo>
                      <a:pt x="4749" y="2480"/>
                      <a:pt x="3318" y="1374"/>
                      <a:pt x="3318" y="1374"/>
                    </a:cubicBezTo>
                    <a:lnTo>
                      <a:pt x="3318" y="1374"/>
                    </a:lnTo>
                    <a:cubicBezTo>
                      <a:pt x="3318" y="1374"/>
                      <a:pt x="4267" y="2052"/>
                      <a:pt x="4658" y="2052"/>
                    </a:cubicBezTo>
                    <a:cubicBezTo>
                      <a:pt x="4736" y="2052"/>
                      <a:pt x="4792" y="2025"/>
                      <a:pt x="4814" y="1959"/>
                    </a:cubicBezTo>
                    <a:cubicBezTo>
                      <a:pt x="4976" y="1569"/>
                      <a:pt x="2960" y="431"/>
                      <a:pt x="2960" y="431"/>
                    </a:cubicBezTo>
                    <a:lnTo>
                      <a:pt x="3448" y="268"/>
                    </a:lnTo>
                    <a:cubicBezTo>
                      <a:pt x="3070" y="76"/>
                      <a:pt x="2691" y="1"/>
                      <a:pt x="2331" y="1"/>
                    </a:cubicBezTo>
                    <a:close/>
                  </a:path>
                </a:pathLst>
              </a:custGeom>
              <a:solidFill>
                <a:srgbClr val="D144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" name="Google Shape;2092;p34">
              <a:extLst>
                <a:ext uri="{FF2B5EF4-FFF2-40B4-BE49-F238E27FC236}">
                  <a16:creationId xmlns:a16="http://schemas.microsoft.com/office/drawing/2014/main" id="{04105091-499C-05C4-9E6E-02D640E49EE3}"/>
                </a:ext>
              </a:extLst>
            </p:cNvPr>
            <p:cNvGrpSpPr/>
            <p:nvPr/>
          </p:nvGrpSpPr>
          <p:grpSpPr>
            <a:xfrm>
              <a:off x="2157847" y="1310642"/>
              <a:ext cx="2111100" cy="3241740"/>
              <a:chOff x="4366774" y="1494860"/>
              <a:chExt cx="2111100" cy="3241740"/>
            </a:xfrm>
          </p:grpSpPr>
          <p:sp>
            <p:nvSpPr>
              <p:cNvPr id="80" name="Google Shape;2093;p34">
                <a:extLst>
                  <a:ext uri="{FF2B5EF4-FFF2-40B4-BE49-F238E27FC236}">
                    <a16:creationId xmlns:a16="http://schemas.microsoft.com/office/drawing/2014/main" id="{BF643A60-48FC-680C-48F7-0DE236D19694}"/>
                  </a:ext>
                </a:extLst>
              </p:cNvPr>
              <p:cNvSpPr/>
              <p:nvPr/>
            </p:nvSpPr>
            <p:spPr>
              <a:xfrm>
                <a:off x="5715784" y="2221232"/>
                <a:ext cx="353206" cy="187462"/>
              </a:xfrm>
              <a:custGeom>
                <a:avLst/>
                <a:gdLst/>
                <a:ahLst/>
                <a:cxnLst/>
                <a:rect l="l" t="t" r="r" b="b"/>
                <a:pathLst>
                  <a:path w="7416" h="3936" extrusionOk="0">
                    <a:moveTo>
                      <a:pt x="3708" y="1"/>
                    </a:moveTo>
                    <a:cubicBezTo>
                      <a:pt x="1" y="1"/>
                      <a:pt x="1269" y="3936"/>
                      <a:pt x="1269" y="3936"/>
                    </a:cubicBezTo>
                    <a:lnTo>
                      <a:pt x="6147" y="3090"/>
                    </a:lnTo>
                    <a:cubicBezTo>
                      <a:pt x="6147" y="3090"/>
                      <a:pt x="7415" y="1"/>
                      <a:pt x="37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2094;p34">
                <a:extLst>
                  <a:ext uri="{FF2B5EF4-FFF2-40B4-BE49-F238E27FC236}">
                    <a16:creationId xmlns:a16="http://schemas.microsoft.com/office/drawing/2014/main" id="{459D154A-3FA7-FB94-8BD6-4CCB369EAE77}"/>
                  </a:ext>
                </a:extLst>
              </p:cNvPr>
              <p:cNvSpPr/>
              <p:nvPr/>
            </p:nvSpPr>
            <p:spPr>
              <a:xfrm>
                <a:off x="5554707" y="3367395"/>
                <a:ext cx="334583" cy="1279370"/>
              </a:xfrm>
              <a:custGeom>
                <a:avLst/>
                <a:gdLst/>
                <a:ahLst/>
                <a:cxnLst/>
                <a:rect l="l" t="t" r="r" b="b"/>
                <a:pathLst>
                  <a:path w="7025" h="26862" extrusionOk="0">
                    <a:moveTo>
                      <a:pt x="1529" y="0"/>
                    </a:moveTo>
                    <a:lnTo>
                      <a:pt x="1" y="26829"/>
                    </a:lnTo>
                    <a:lnTo>
                      <a:pt x="3220" y="26861"/>
                    </a:lnTo>
                    <a:lnTo>
                      <a:pt x="6505" y="5691"/>
                    </a:lnTo>
                    <a:lnTo>
                      <a:pt x="702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2095;p34">
                <a:extLst>
                  <a:ext uri="{FF2B5EF4-FFF2-40B4-BE49-F238E27FC236}">
                    <a16:creationId xmlns:a16="http://schemas.microsoft.com/office/drawing/2014/main" id="{1FCD1F58-07F9-EF4A-596E-0FC38B30F527}"/>
                  </a:ext>
                </a:extLst>
              </p:cNvPr>
              <p:cNvSpPr/>
              <p:nvPr/>
            </p:nvSpPr>
            <p:spPr>
              <a:xfrm>
                <a:off x="5869146" y="3218701"/>
                <a:ext cx="241662" cy="1426491"/>
              </a:xfrm>
              <a:custGeom>
                <a:avLst/>
                <a:gdLst/>
                <a:ahLst/>
                <a:cxnLst/>
                <a:rect l="l" t="t" r="r" b="b"/>
                <a:pathLst>
                  <a:path w="5074" h="29951" extrusionOk="0">
                    <a:moveTo>
                      <a:pt x="0" y="0"/>
                    </a:moveTo>
                    <a:lnTo>
                      <a:pt x="0" y="8325"/>
                    </a:lnTo>
                    <a:lnTo>
                      <a:pt x="618" y="29951"/>
                    </a:lnTo>
                    <a:lnTo>
                      <a:pt x="4130" y="29951"/>
                    </a:lnTo>
                    <a:lnTo>
                      <a:pt x="5073" y="1366"/>
                    </a:lnTo>
                    <a:lnTo>
                      <a:pt x="484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2096;p34">
                <a:extLst>
                  <a:ext uri="{FF2B5EF4-FFF2-40B4-BE49-F238E27FC236}">
                    <a16:creationId xmlns:a16="http://schemas.microsoft.com/office/drawing/2014/main" id="{4CCEC74B-7E9E-56B7-992E-E5331BE0424D}"/>
                  </a:ext>
                </a:extLst>
              </p:cNvPr>
              <p:cNvSpPr/>
              <p:nvPr/>
            </p:nvSpPr>
            <p:spPr>
              <a:xfrm>
                <a:off x="5627530" y="2627021"/>
                <a:ext cx="498755" cy="740417"/>
              </a:xfrm>
              <a:custGeom>
                <a:avLst/>
                <a:gdLst/>
                <a:ahLst/>
                <a:cxnLst/>
                <a:rect l="l" t="t" r="r" b="b"/>
                <a:pathLst>
                  <a:path w="10472" h="15546" extrusionOk="0">
                    <a:moveTo>
                      <a:pt x="5756" y="1"/>
                    </a:moveTo>
                    <a:cubicBezTo>
                      <a:pt x="2146" y="1"/>
                      <a:pt x="683" y="977"/>
                      <a:pt x="683" y="977"/>
                    </a:cubicBezTo>
                    <a:lnTo>
                      <a:pt x="1106" y="5887"/>
                    </a:lnTo>
                    <a:lnTo>
                      <a:pt x="0" y="15545"/>
                    </a:lnTo>
                    <a:lnTo>
                      <a:pt x="10146" y="15545"/>
                    </a:lnTo>
                    <a:lnTo>
                      <a:pt x="10179" y="5724"/>
                    </a:lnTo>
                    <a:lnTo>
                      <a:pt x="10471" y="1139"/>
                    </a:lnTo>
                    <a:cubicBezTo>
                      <a:pt x="10471" y="1139"/>
                      <a:pt x="9333" y="1"/>
                      <a:pt x="57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2097;p34">
                <a:extLst>
                  <a:ext uri="{FF2B5EF4-FFF2-40B4-BE49-F238E27FC236}">
                    <a16:creationId xmlns:a16="http://schemas.microsoft.com/office/drawing/2014/main" id="{17FE30FA-D4D7-1355-6518-6DA27AF8B6C0}"/>
                  </a:ext>
                </a:extLst>
              </p:cNvPr>
              <p:cNvSpPr/>
              <p:nvPr/>
            </p:nvSpPr>
            <p:spPr>
              <a:xfrm>
                <a:off x="5323950" y="2362210"/>
                <a:ext cx="551431" cy="472417"/>
              </a:xfrm>
              <a:custGeom>
                <a:avLst/>
                <a:gdLst/>
                <a:ahLst/>
                <a:cxnLst/>
                <a:rect l="l" t="t" r="r" b="b"/>
                <a:pathLst>
                  <a:path w="11578" h="9919" extrusionOk="0">
                    <a:moveTo>
                      <a:pt x="1073" y="0"/>
                    </a:moveTo>
                    <a:cubicBezTo>
                      <a:pt x="0" y="8130"/>
                      <a:pt x="1724" y="8780"/>
                      <a:pt x="7057" y="9658"/>
                    </a:cubicBezTo>
                    <a:cubicBezTo>
                      <a:pt x="8098" y="9854"/>
                      <a:pt x="8943" y="9919"/>
                      <a:pt x="9626" y="9919"/>
                    </a:cubicBezTo>
                    <a:cubicBezTo>
                      <a:pt x="11187" y="9919"/>
                      <a:pt x="11577" y="7740"/>
                      <a:pt x="10114" y="7187"/>
                    </a:cubicBezTo>
                    <a:cubicBezTo>
                      <a:pt x="8423" y="6602"/>
                      <a:pt x="6049" y="5854"/>
                      <a:pt x="3773" y="5626"/>
                    </a:cubicBezTo>
                    <a:cubicBezTo>
                      <a:pt x="3382" y="4878"/>
                      <a:pt x="2537" y="65"/>
                      <a:pt x="2537" y="65"/>
                    </a:cubicBezTo>
                    <a:lnTo>
                      <a:pt x="1073" y="0"/>
                    </a:lnTo>
                    <a:close/>
                  </a:path>
                </a:pathLst>
              </a:custGeom>
              <a:solidFill>
                <a:srgbClr val="FF7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2098;p34">
                <a:extLst>
                  <a:ext uri="{FF2B5EF4-FFF2-40B4-BE49-F238E27FC236}">
                    <a16:creationId xmlns:a16="http://schemas.microsoft.com/office/drawing/2014/main" id="{AB8AFAA7-AD11-064C-2798-26CAE0ED4BBF}"/>
                  </a:ext>
                </a:extLst>
              </p:cNvPr>
              <p:cNvSpPr/>
              <p:nvPr/>
            </p:nvSpPr>
            <p:spPr>
              <a:xfrm>
                <a:off x="5927966" y="2362210"/>
                <a:ext cx="549907" cy="472417"/>
              </a:xfrm>
              <a:custGeom>
                <a:avLst/>
                <a:gdLst/>
                <a:ahLst/>
                <a:cxnLst/>
                <a:rect l="l" t="t" r="r" b="b"/>
                <a:pathLst>
                  <a:path w="11546" h="9919" extrusionOk="0">
                    <a:moveTo>
                      <a:pt x="10472" y="0"/>
                    </a:moveTo>
                    <a:lnTo>
                      <a:pt x="9041" y="65"/>
                    </a:lnTo>
                    <a:cubicBezTo>
                      <a:pt x="9041" y="65"/>
                      <a:pt x="8196" y="4878"/>
                      <a:pt x="7806" y="5626"/>
                    </a:cubicBezTo>
                    <a:cubicBezTo>
                      <a:pt x="5529" y="5854"/>
                      <a:pt x="3155" y="6602"/>
                      <a:pt x="1464" y="7187"/>
                    </a:cubicBezTo>
                    <a:cubicBezTo>
                      <a:pt x="1" y="7740"/>
                      <a:pt x="359" y="9919"/>
                      <a:pt x="1920" y="9919"/>
                    </a:cubicBezTo>
                    <a:cubicBezTo>
                      <a:pt x="2602" y="9919"/>
                      <a:pt x="3481" y="9854"/>
                      <a:pt x="4521" y="9658"/>
                    </a:cubicBezTo>
                    <a:cubicBezTo>
                      <a:pt x="9854" y="8780"/>
                      <a:pt x="11545" y="8130"/>
                      <a:pt x="10472" y="0"/>
                    </a:cubicBezTo>
                    <a:close/>
                  </a:path>
                </a:pathLst>
              </a:custGeom>
              <a:solidFill>
                <a:srgbClr val="FF7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2099;p34">
                <a:extLst>
                  <a:ext uri="{FF2B5EF4-FFF2-40B4-BE49-F238E27FC236}">
                    <a16:creationId xmlns:a16="http://schemas.microsoft.com/office/drawing/2014/main" id="{5404F892-499F-E7D6-5E7C-7B6C3A8E8171}"/>
                  </a:ext>
                </a:extLst>
              </p:cNvPr>
              <p:cNvSpPr/>
              <p:nvPr/>
            </p:nvSpPr>
            <p:spPr>
              <a:xfrm>
                <a:off x="5827328" y="2442749"/>
                <a:ext cx="140977" cy="263332"/>
              </a:xfrm>
              <a:custGeom>
                <a:avLst/>
                <a:gdLst/>
                <a:ahLst/>
                <a:cxnLst/>
                <a:rect l="l" t="t" r="r" b="b"/>
                <a:pathLst>
                  <a:path w="2960" h="5529" extrusionOk="0">
                    <a:moveTo>
                      <a:pt x="0" y="0"/>
                    </a:moveTo>
                    <a:lnTo>
                      <a:pt x="0" y="4065"/>
                    </a:lnTo>
                    <a:cubicBezTo>
                      <a:pt x="0" y="4878"/>
                      <a:pt x="683" y="5528"/>
                      <a:pt x="1496" y="5528"/>
                    </a:cubicBezTo>
                    <a:cubicBezTo>
                      <a:pt x="2309" y="5528"/>
                      <a:pt x="2959" y="4878"/>
                      <a:pt x="2959" y="4065"/>
                    </a:cubicBezTo>
                    <a:lnTo>
                      <a:pt x="2959" y="0"/>
                    </a:lnTo>
                    <a:close/>
                  </a:path>
                </a:pathLst>
              </a:custGeom>
              <a:solidFill>
                <a:srgbClr val="FF7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2100;p34">
                <a:extLst>
                  <a:ext uri="{FF2B5EF4-FFF2-40B4-BE49-F238E27FC236}">
                    <a16:creationId xmlns:a16="http://schemas.microsoft.com/office/drawing/2014/main" id="{CE248BAE-AAB6-D45F-CF9E-470651F76C3C}"/>
                  </a:ext>
                </a:extLst>
              </p:cNvPr>
              <p:cNvSpPr/>
              <p:nvPr/>
            </p:nvSpPr>
            <p:spPr>
              <a:xfrm>
                <a:off x="5827328" y="2509332"/>
                <a:ext cx="140977" cy="65297"/>
              </a:xfrm>
              <a:custGeom>
                <a:avLst/>
                <a:gdLst/>
                <a:ahLst/>
                <a:cxnLst/>
                <a:rect l="l" t="t" r="r" b="b"/>
                <a:pathLst>
                  <a:path w="2960" h="1371" extrusionOk="0">
                    <a:moveTo>
                      <a:pt x="0" y="0"/>
                    </a:moveTo>
                    <a:lnTo>
                      <a:pt x="0" y="293"/>
                    </a:lnTo>
                    <a:cubicBezTo>
                      <a:pt x="0" y="293"/>
                      <a:pt x="651" y="1370"/>
                      <a:pt x="2239" y="1370"/>
                    </a:cubicBezTo>
                    <a:cubicBezTo>
                      <a:pt x="2461" y="1370"/>
                      <a:pt x="2701" y="1349"/>
                      <a:pt x="2959" y="1301"/>
                    </a:cubicBezTo>
                    <a:lnTo>
                      <a:pt x="2959" y="0"/>
                    </a:lnTo>
                    <a:close/>
                  </a:path>
                </a:pathLst>
              </a:custGeom>
              <a:solidFill>
                <a:srgbClr val="0013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2101;p34">
                <a:extLst>
                  <a:ext uri="{FF2B5EF4-FFF2-40B4-BE49-F238E27FC236}">
                    <a16:creationId xmlns:a16="http://schemas.microsoft.com/office/drawing/2014/main" id="{EA94FD3E-B72F-ADF2-2DAC-5ACC3E410220}"/>
                  </a:ext>
                </a:extLst>
              </p:cNvPr>
              <p:cNvSpPr/>
              <p:nvPr/>
            </p:nvSpPr>
            <p:spPr>
              <a:xfrm>
                <a:off x="5800990" y="2263049"/>
                <a:ext cx="215324" cy="297434"/>
              </a:xfrm>
              <a:custGeom>
                <a:avLst/>
                <a:gdLst/>
                <a:ahLst/>
                <a:cxnLst/>
                <a:rect l="l" t="t" r="r" b="b"/>
                <a:pathLst>
                  <a:path w="4521" h="6245" extrusionOk="0">
                    <a:moveTo>
                      <a:pt x="2244" y="1"/>
                    </a:moveTo>
                    <a:cubicBezTo>
                      <a:pt x="2244" y="1237"/>
                      <a:pt x="1236" y="2277"/>
                      <a:pt x="0" y="2277"/>
                    </a:cubicBezTo>
                    <a:lnTo>
                      <a:pt x="0" y="4001"/>
                    </a:lnTo>
                    <a:cubicBezTo>
                      <a:pt x="0" y="5237"/>
                      <a:pt x="1008" y="6245"/>
                      <a:pt x="2244" y="6245"/>
                    </a:cubicBezTo>
                    <a:cubicBezTo>
                      <a:pt x="3480" y="6245"/>
                      <a:pt x="4521" y="5237"/>
                      <a:pt x="4521" y="4001"/>
                    </a:cubicBezTo>
                    <a:lnTo>
                      <a:pt x="4521" y="2277"/>
                    </a:lnTo>
                    <a:cubicBezTo>
                      <a:pt x="4521" y="1009"/>
                      <a:pt x="3480" y="1"/>
                      <a:pt x="2244" y="1"/>
                    </a:cubicBezTo>
                    <a:close/>
                  </a:path>
                </a:pathLst>
              </a:custGeom>
              <a:solidFill>
                <a:srgbClr val="FF7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2102;p34">
                <a:extLst>
                  <a:ext uri="{FF2B5EF4-FFF2-40B4-BE49-F238E27FC236}">
                    <a16:creationId xmlns:a16="http://schemas.microsoft.com/office/drawing/2014/main" id="{FEAD82D5-CCBE-34B0-1EC3-AA27B9420B65}"/>
                  </a:ext>
                </a:extLst>
              </p:cNvPr>
              <p:cNvSpPr/>
              <p:nvPr/>
            </p:nvSpPr>
            <p:spPr>
              <a:xfrm>
                <a:off x="5759173" y="2393168"/>
                <a:ext cx="82110" cy="83682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1757" extrusionOk="0">
                    <a:moveTo>
                      <a:pt x="878" y="1"/>
                    </a:moveTo>
                    <a:cubicBezTo>
                      <a:pt x="391" y="1"/>
                      <a:pt x="0" y="391"/>
                      <a:pt x="0" y="879"/>
                    </a:cubicBezTo>
                    <a:cubicBezTo>
                      <a:pt x="0" y="1366"/>
                      <a:pt x="391" y="1757"/>
                      <a:pt x="878" y="1757"/>
                    </a:cubicBezTo>
                    <a:cubicBezTo>
                      <a:pt x="1334" y="1757"/>
                      <a:pt x="1724" y="1366"/>
                      <a:pt x="1724" y="879"/>
                    </a:cubicBezTo>
                    <a:cubicBezTo>
                      <a:pt x="1724" y="391"/>
                      <a:pt x="1334" y="1"/>
                      <a:pt x="878" y="1"/>
                    </a:cubicBezTo>
                    <a:close/>
                  </a:path>
                </a:pathLst>
              </a:custGeom>
              <a:solidFill>
                <a:srgbClr val="FF7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2103;p34">
                <a:extLst>
                  <a:ext uri="{FF2B5EF4-FFF2-40B4-BE49-F238E27FC236}">
                    <a16:creationId xmlns:a16="http://schemas.microsoft.com/office/drawing/2014/main" id="{987AE94D-A46E-9344-78AD-F9F93FE38493}"/>
                  </a:ext>
                </a:extLst>
              </p:cNvPr>
              <p:cNvSpPr/>
              <p:nvPr/>
            </p:nvSpPr>
            <p:spPr>
              <a:xfrm>
                <a:off x="5402917" y="4645155"/>
                <a:ext cx="278859" cy="91445"/>
              </a:xfrm>
              <a:custGeom>
                <a:avLst/>
                <a:gdLst/>
                <a:ahLst/>
                <a:cxnLst/>
                <a:rect l="l" t="t" r="r" b="b"/>
                <a:pathLst>
                  <a:path w="5855" h="1920" extrusionOk="0">
                    <a:moveTo>
                      <a:pt x="4033" y="1"/>
                    </a:moveTo>
                    <a:cubicBezTo>
                      <a:pt x="4033" y="1"/>
                      <a:pt x="1" y="586"/>
                      <a:pt x="1" y="1920"/>
                    </a:cubicBezTo>
                    <a:lnTo>
                      <a:pt x="5854" y="1920"/>
                    </a:lnTo>
                    <a:lnTo>
                      <a:pt x="57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2104;p34">
                <a:extLst>
                  <a:ext uri="{FF2B5EF4-FFF2-40B4-BE49-F238E27FC236}">
                    <a16:creationId xmlns:a16="http://schemas.microsoft.com/office/drawing/2014/main" id="{A3BB2BE5-1367-6F27-D8F5-8CEA97BCDD25}"/>
                  </a:ext>
                </a:extLst>
              </p:cNvPr>
              <p:cNvSpPr/>
              <p:nvPr/>
            </p:nvSpPr>
            <p:spPr>
              <a:xfrm>
                <a:off x="5938825" y="4645155"/>
                <a:ext cx="277287" cy="91445"/>
              </a:xfrm>
              <a:custGeom>
                <a:avLst/>
                <a:gdLst/>
                <a:ahLst/>
                <a:cxnLst/>
                <a:rect l="l" t="t" r="r" b="b"/>
                <a:pathLst>
                  <a:path w="5822" h="1920" extrusionOk="0">
                    <a:moveTo>
                      <a:pt x="33" y="1"/>
                    </a:moveTo>
                    <a:lnTo>
                      <a:pt x="1" y="1920"/>
                    </a:lnTo>
                    <a:lnTo>
                      <a:pt x="5822" y="1920"/>
                    </a:lnTo>
                    <a:cubicBezTo>
                      <a:pt x="5822" y="586"/>
                      <a:pt x="1757" y="1"/>
                      <a:pt x="17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2105;p34">
                <a:extLst>
                  <a:ext uri="{FF2B5EF4-FFF2-40B4-BE49-F238E27FC236}">
                    <a16:creationId xmlns:a16="http://schemas.microsoft.com/office/drawing/2014/main" id="{02FBF82B-4308-B009-9751-85903745216E}"/>
                  </a:ext>
                </a:extLst>
              </p:cNvPr>
              <p:cNvSpPr/>
              <p:nvPr/>
            </p:nvSpPr>
            <p:spPr>
              <a:xfrm>
                <a:off x="6324944" y="2232091"/>
                <a:ext cx="151360" cy="165791"/>
              </a:xfrm>
              <a:custGeom>
                <a:avLst/>
                <a:gdLst/>
                <a:ahLst/>
                <a:cxnLst/>
                <a:rect l="l" t="t" r="r" b="b"/>
                <a:pathLst>
                  <a:path w="3178" h="3481" extrusionOk="0">
                    <a:moveTo>
                      <a:pt x="1411" y="0"/>
                    </a:moveTo>
                    <a:cubicBezTo>
                      <a:pt x="1254" y="0"/>
                      <a:pt x="1092" y="279"/>
                      <a:pt x="955" y="610"/>
                    </a:cubicBezTo>
                    <a:lnTo>
                      <a:pt x="955" y="610"/>
                    </a:lnTo>
                    <a:cubicBezTo>
                      <a:pt x="934" y="595"/>
                      <a:pt x="910" y="587"/>
                      <a:pt x="884" y="587"/>
                    </a:cubicBezTo>
                    <a:cubicBezTo>
                      <a:pt x="579" y="587"/>
                      <a:pt x="0" y="1554"/>
                      <a:pt x="414" y="2439"/>
                    </a:cubicBezTo>
                    <a:cubicBezTo>
                      <a:pt x="869" y="3448"/>
                      <a:pt x="2235" y="3480"/>
                      <a:pt x="2235" y="3480"/>
                    </a:cubicBezTo>
                    <a:cubicBezTo>
                      <a:pt x="2235" y="3480"/>
                      <a:pt x="3178" y="944"/>
                      <a:pt x="3048" y="683"/>
                    </a:cubicBezTo>
                    <a:cubicBezTo>
                      <a:pt x="3008" y="593"/>
                      <a:pt x="2933" y="543"/>
                      <a:pt x="2851" y="543"/>
                    </a:cubicBezTo>
                    <a:cubicBezTo>
                      <a:pt x="2798" y="543"/>
                      <a:pt x="2741" y="564"/>
                      <a:pt x="2688" y="610"/>
                    </a:cubicBezTo>
                    <a:lnTo>
                      <a:pt x="2688" y="610"/>
                    </a:lnTo>
                    <a:cubicBezTo>
                      <a:pt x="2701" y="406"/>
                      <a:pt x="2637" y="314"/>
                      <a:pt x="2495" y="261"/>
                    </a:cubicBezTo>
                    <a:cubicBezTo>
                      <a:pt x="2458" y="243"/>
                      <a:pt x="2423" y="236"/>
                      <a:pt x="2390" y="236"/>
                    </a:cubicBezTo>
                    <a:cubicBezTo>
                      <a:pt x="2338" y="236"/>
                      <a:pt x="2292" y="256"/>
                      <a:pt x="2252" y="290"/>
                    </a:cubicBezTo>
                    <a:lnTo>
                      <a:pt x="2252" y="290"/>
                    </a:lnTo>
                    <a:cubicBezTo>
                      <a:pt x="2234" y="187"/>
                      <a:pt x="2179" y="104"/>
                      <a:pt x="2072" y="66"/>
                    </a:cubicBezTo>
                    <a:cubicBezTo>
                      <a:pt x="2044" y="54"/>
                      <a:pt x="2016" y="48"/>
                      <a:pt x="1988" y="48"/>
                    </a:cubicBezTo>
                    <a:cubicBezTo>
                      <a:pt x="1891" y="48"/>
                      <a:pt x="1798" y="115"/>
                      <a:pt x="1713" y="211"/>
                    </a:cubicBezTo>
                    <a:lnTo>
                      <a:pt x="1713" y="211"/>
                    </a:lnTo>
                    <a:cubicBezTo>
                      <a:pt x="1697" y="108"/>
                      <a:pt x="1615" y="27"/>
                      <a:pt x="1422" y="0"/>
                    </a:cubicBezTo>
                    <a:cubicBezTo>
                      <a:pt x="1418" y="0"/>
                      <a:pt x="1415" y="0"/>
                      <a:pt x="1411" y="0"/>
                    </a:cubicBezTo>
                    <a:close/>
                  </a:path>
                </a:pathLst>
              </a:custGeom>
              <a:solidFill>
                <a:srgbClr val="FF7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2106;p34">
                <a:extLst>
                  <a:ext uri="{FF2B5EF4-FFF2-40B4-BE49-F238E27FC236}">
                    <a16:creationId xmlns:a16="http://schemas.microsoft.com/office/drawing/2014/main" id="{AC60D025-BE05-F897-70B8-10B4562DCB94}"/>
                  </a:ext>
                </a:extLst>
              </p:cNvPr>
              <p:cNvSpPr/>
              <p:nvPr/>
            </p:nvSpPr>
            <p:spPr>
              <a:xfrm>
                <a:off x="5330142" y="2232091"/>
                <a:ext cx="151360" cy="165791"/>
              </a:xfrm>
              <a:custGeom>
                <a:avLst/>
                <a:gdLst/>
                <a:ahLst/>
                <a:cxnLst/>
                <a:rect l="l" t="t" r="r" b="b"/>
                <a:pathLst>
                  <a:path w="3178" h="3481" extrusionOk="0">
                    <a:moveTo>
                      <a:pt x="1767" y="0"/>
                    </a:moveTo>
                    <a:cubicBezTo>
                      <a:pt x="1764" y="0"/>
                      <a:pt x="1760" y="0"/>
                      <a:pt x="1756" y="0"/>
                    </a:cubicBezTo>
                    <a:cubicBezTo>
                      <a:pt x="1563" y="27"/>
                      <a:pt x="1482" y="108"/>
                      <a:pt x="1465" y="211"/>
                    </a:cubicBezTo>
                    <a:lnTo>
                      <a:pt x="1465" y="211"/>
                    </a:lnTo>
                    <a:cubicBezTo>
                      <a:pt x="1381" y="115"/>
                      <a:pt x="1287" y="48"/>
                      <a:pt x="1190" y="48"/>
                    </a:cubicBezTo>
                    <a:cubicBezTo>
                      <a:pt x="1162" y="48"/>
                      <a:pt x="1134" y="54"/>
                      <a:pt x="1106" y="66"/>
                    </a:cubicBezTo>
                    <a:cubicBezTo>
                      <a:pt x="1005" y="106"/>
                      <a:pt x="954" y="193"/>
                      <a:pt x="939" y="302"/>
                    </a:cubicBezTo>
                    <a:lnTo>
                      <a:pt x="939" y="302"/>
                    </a:lnTo>
                    <a:cubicBezTo>
                      <a:pt x="896" y="260"/>
                      <a:pt x="845" y="236"/>
                      <a:pt x="788" y="236"/>
                    </a:cubicBezTo>
                    <a:cubicBezTo>
                      <a:pt x="755" y="236"/>
                      <a:pt x="721" y="243"/>
                      <a:pt x="683" y="261"/>
                    </a:cubicBezTo>
                    <a:cubicBezTo>
                      <a:pt x="557" y="315"/>
                      <a:pt x="491" y="409"/>
                      <a:pt x="501" y="621"/>
                    </a:cubicBezTo>
                    <a:lnTo>
                      <a:pt x="501" y="621"/>
                    </a:lnTo>
                    <a:cubicBezTo>
                      <a:pt x="446" y="568"/>
                      <a:pt x="385" y="543"/>
                      <a:pt x="327" y="543"/>
                    </a:cubicBezTo>
                    <a:cubicBezTo>
                      <a:pt x="245" y="543"/>
                      <a:pt x="171" y="593"/>
                      <a:pt x="130" y="683"/>
                    </a:cubicBezTo>
                    <a:cubicBezTo>
                      <a:pt x="0" y="944"/>
                      <a:pt x="943" y="3480"/>
                      <a:pt x="943" y="3480"/>
                    </a:cubicBezTo>
                    <a:cubicBezTo>
                      <a:pt x="943" y="3480"/>
                      <a:pt x="2309" y="3448"/>
                      <a:pt x="2765" y="2439"/>
                    </a:cubicBezTo>
                    <a:cubicBezTo>
                      <a:pt x="3178" y="1554"/>
                      <a:pt x="2599" y="587"/>
                      <a:pt x="2295" y="587"/>
                    </a:cubicBezTo>
                    <a:cubicBezTo>
                      <a:pt x="2268" y="587"/>
                      <a:pt x="2244" y="595"/>
                      <a:pt x="2223" y="610"/>
                    </a:cubicBezTo>
                    <a:lnTo>
                      <a:pt x="2223" y="610"/>
                    </a:lnTo>
                    <a:cubicBezTo>
                      <a:pt x="2086" y="279"/>
                      <a:pt x="1924" y="0"/>
                      <a:pt x="1767" y="0"/>
                    </a:cubicBezTo>
                    <a:close/>
                  </a:path>
                </a:pathLst>
              </a:custGeom>
              <a:solidFill>
                <a:srgbClr val="FF7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2107;p34">
                <a:extLst>
                  <a:ext uri="{FF2B5EF4-FFF2-40B4-BE49-F238E27FC236}">
                    <a16:creationId xmlns:a16="http://schemas.microsoft.com/office/drawing/2014/main" id="{B746955C-099E-9BEA-A761-56FDC40B7180}"/>
                  </a:ext>
                </a:extLst>
              </p:cNvPr>
              <p:cNvSpPr/>
              <p:nvPr/>
            </p:nvSpPr>
            <p:spPr>
              <a:xfrm>
                <a:off x="5441638" y="2599159"/>
                <a:ext cx="929355" cy="684645"/>
              </a:xfrm>
              <a:custGeom>
                <a:avLst/>
                <a:gdLst/>
                <a:ahLst/>
                <a:cxnLst/>
                <a:rect l="l" t="t" r="r" b="b"/>
                <a:pathLst>
                  <a:path w="19513" h="14375" extrusionOk="0">
                    <a:moveTo>
                      <a:pt x="8098" y="1"/>
                    </a:moveTo>
                    <a:lnTo>
                      <a:pt x="1302" y="651"/>
                    </a:lnTo>
                    <a:lnTo>
                      <a:pt x="1" y="4618"/>
                    </a:lnTo>
                    <a:lnTo>
                      <a:pt x="4586" y="5431"/>
                    </a:lnTo>
                    <a:lnTo>
                      <a:pt x="4001" y="14374"/>
                    </a:lnTo>
                    <a:lnTo>
                      <a:pt x="14049" y="14374"/>
                    </a:lnTo>
                    <a:lnTo>
                      <a:pt x="14732" y="5366"/>
                    </a:lnTo>
                    <a:lnTo>
                      <a:pt x="19513" y="4293"/>
                    </a:lnTo>
                    <a:lnTo>
                      <a:pt x="18017" y="651"/>
                    </a:lnTo>
                    <a:lnTo>
                      <a:pt x="11057" y="326"/>
                    </a:lnTo>
                    <a:lnTo>
                      <a:pt x="9594" y="2244"/>
                    </a:lnTo>
                    <a:lnTo>
                      <a:pt x="80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2108;p34">
                <a:extLst>
                  <a:ext uri="{FF2B5EF4-FFF2-40B4-BE49-F238E27FC236}">
                    <a16:creationId xmlns:a16="http://schemas.microsoft.com/office/drawing/2014/main" id="{C4D2C9FC-3151-AF68-B6BE-6CB73AC72C10}"/>
                  </a:ext>
                </a:extLst>
              </p:cNvPr>
              <p:cNvSpPr/>
              <p:nvPr/>
            </p:nvSpPr>
            <p:spPr>
              <a:xfrm>
                <a:off x="4366774" y="1494860"/>
                <a:ext cx="1586043" cy="453842"/>
              </a:xfrm>
              <a:custGeom>
                <a:avLst/>
                <a:gdLst/>
                <a:ahLst/>
                <a:cxnLst/>
                <a:rect l="l" t="t" r="r" b="b"/>
                <a:pathLst>
                  <a:path w="33301" h="9529" extrusionOk="0">
                    <a:moveTo>
                      <a:pt x="2049" y="0"/>
                    </a:moveTo>
                    <a:cubicBezTo>
                      <a:pt x="911" y="0"/>
                      <a:pt x="0" y="911"/>
                      <a:pt x="0" y="2049"/>
                    </a:cubicBezTo>
                    <a:lnTo>
                      <a:pt x="0" y="7480"/>
                    </a:lnTo>
                    <a:cubicBezTo>
                      <a:pt x="0" y="8618"/>
                      <a:pt x="911" y="9528"/>
                      <a:pt x="2049" y="9528"/>
                    </a:cubicBezTo>
                    <a:lnTo>
                      <a:pt x="31251" y="9528"/>
                    </a:lnTo>
                    <a:cubicBezTo>
                      <a:pt x="32390" y="9528"/>
                      <a:pt x="33300" y="8618"/>
                      <a:pt x="33300" y="7480"/>
                    </a:cubicBezTo>
                    <a:lnTo>
                      <a:pt x="33300" y="2049"/>
                    </a:lnTo>
                    <a:cubicBezTo>
                      <a:pt x="33300" y="911"/>
                      <a:pt x="32390" y="0"/>
                      <a:pt x="3125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2109;p34">
                <a:extLst>
                  <a:ext uri="{FF2B5EF4-FFF2-40B4-BE49-F238E27FC236}">
                    <a16:creationId xmlns:a16="http://schemas.microsoft.com/office/drawing/2014/main" id="{FD7DD74A-9DF9-7948-7AFE-A89897432CCB}"/>
                  </a:ext>
                </a:extLst>
              </p:cNvPr>
              <p:cNvSpPr/>
              <p:nvPr/>
            </p:nvSpPr>
            <p:spPr>
              <a:xfrm>
                <a:off x="5481931" y="1847972"/>
                <a:ext cx="173507" cy="249425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5237" extrusionOk="0">
                    <a:moveTo>
                      <a:pt x="3642" y="1"/>
                    </a:moveTo>
                    <a:lnTo>
                      <a:pt x="0" y="1594"/>
                    </a:lnTo>
                    <a:lnTo>
                      <a:pt x="3642" y="5236"/>
                    </a:lnTo>
                    <a:lnTo>
                      <a:pt x="364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2110;p34">
                <a:extLst>
                  <a:ext uri="{FF2B5EF4-FFF2-40B4-BE49-F238E27FC236}">
                    <a16:creationId xmlns:a16="http://schemas.microsoft.com/office/drawing/2014/main" id="{81D4EF07-901B-EEB8-7CE8-E3BA03CB4DA1}"/>
                  </a:ext>
                </a:extLst>
              </p:cNvPr>
              <p:cNvSpPr/>
              <p:nvPr/>
            </p:nvSpPr>
            <p:spPr>
              <a:xfrm>
                <a:off x="5800990" y="2369926"/>
                <a:ext cx="215324" cy="227755"/>
              </a:xfrm>
              <a:custGeom>
                <a:avLst/>
                <a:gdLst/>
                <a:ahLst/>
                <a:cxnLst/>
                <a:rect l="l" t="t" r="r" b="b"/>
                <a:pathLst>
                  <a:path w="4521" h="4782" extrusionOk="0">
                    <a:moveTo>
                      <a:pt x="228" y="1"/>
                    </a:moveTo>
                    <a:lnTo>
                      <a:pt x="0" y="33"/>
                    </a:lnTo>
                    <a:lnTo>
                      <a:pt x="0" y="2537"/>
                    </a:lnTo>
                    <a:cubicBezTo>
                      <a:pt x="0" y="3773"/>
                      <a:pt x="1008" y="4781"/>
                      <a:pt x="2244" y="4781"/>
                    </a:cubicBezTo>
                    <a:cubicBezTo>
                      <a:pt x="3512" y="4781"/>
                      <a:pt x="4521" y="3773"/>
                      <a:pt x="4521" y="2537"/>
                    </a:cubicBezTo>
                    <a:lnTo>
                      <a:pt x="4521" y="586"/>
                    </a:lnTo>
                    <a:cubicBezTo>
                      <a:pt x="4521" y="586"/>
                      <a:pt x="4293" y="1854"/>
                      <a:pt x="2699" y="1854"/>
                    </a:cubicBezTo>
                    <a:cubicBezTo>
                      <a:pt x="651" y="1854"/>
                      <a:pt x="228" y="1"/>
                      <a:pt x="2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2111;p34">
                <a:extLst>
                  <a:ext uri="{FF2B5EF4-FFF2-40B4-BE49-F238E27FC236}">
                    <a16:creationId xmlns:a16="http://schemas.microsoft.com/office/drawing/2014/main" id="{608F2FC2-E234-1D1B-E4F0-F34DF175FB8C}"/>
                  </a:ext>
                </a:extLst>
              </p:cNvPr>
              <p:cNvSpPr/>
              <p:nvPr/>
            </p:nvSpPr>
            <p:spPr>
              <a:xfrm>
                <a:off x="5883053" y="2434985"/>
                <a:ext cx="105400" cy="29481"/>
              </a:xfrm>
              <a:custGeom>
                <a:avLst/>
                <a:gdLst/>
                <a:ahLst/>
                <a:cxnLst/>
                <a:rect l="l" t="t" r="r" b="b"/>
                <a:pathLst>
                  <a:path w="2213" h="619" extrusionOk="0">
                    <a:moveTo>
                      <a:pt x="1107" y="1"/>
                    </a:moveTo>
                    <a:cubicBezTo>
                      <a:pt x="98" y="1"/>
                      <a:pt x="1" y="618"/>
                      <a:pt x="1" y="618"/>
                    </a:cubicBezTo>
                    <a:lnTo>
                      <a:pt x="2212" y="618"/>
                    </a:lnTo>
                    <a:cubicBezTo>
                      <a:pt x="2212" y="618"/>
                      <a:pt x="2115" y="1"/>
                      <a:pt x="11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2112;p34">
                <a:extLst>
                  <a:ext uri="{FF2B5EF4-FFF2-40B4-BE49-F238E27FC236}">
                    <a16:creationId xmlns:a16="http://schemas.microsoft.com/office/drawing/2014/main" id="{1D8F6767-F037-E128-C8E4-6238AC24E165}"/>
                  </a:ext>
                </a:extLst>
              </p:cNvPr>
              <p:cNvSpPr/>
              <p:nvPr/>
            </p:nvSpPr>
            <p:spPr>
              <a:xfrm>
                <a:off x="4589767" y="1847972"/>
                <a:ext cx="171983" cy="249425"/>
              </a:xfrm>
              <a:custGeom>
                <a:avLst/>
                <a:gdLst/>
                <a:ahLst/>
                <a:cxnLst/>
                <a:rect l="l" t="t" r="r" b="b"/>
                <a:pathLst>
                  <a:path w="3611" h="5237" extrusionOk="0">
                    <a:moveTo>
                      <a:pt x="1" y="1"/>
                    </a:moveTo>
                    <a:lnTo>
                      <a:pt x="1" y="5236"/>
                    </a:lnTo>
                    <a:lnTo>
                      <a:pt x="3611" y="159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2113;p34">
                <a:extLst>
                  <a:ext uri="{FF2B5EF4-FFF2-40B4-BE49-F238E27FC236}">
                    <a16:creationId xmlns:a16="http://schemas.microsoft.com/office/drawing/2014/main" id="{50546CA1-11A3-31D3-2CD1-96B07C9478DE}"/>
                  </a:ext>
                </a:extLst>
              </p:cNvPr>
              <p:cNvSpPr/>
              <p:nvPr/>
            </p:nvSpPr>
            <p:spPr>
              <a:xfrm>
                <a:off x="4590735" y="1628043"/>
                <a:ext cx="1138121" cy="187475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1"/>
                    </a:solidFill>
                    <a:latin typeface="Fira Sans Extra Condensed;500"/>
                  </a:rPr>
                  <a:t>WE CHOOSE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764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8"/>
          <p:cNvGrpSpPr/>
          <p:nvPr/>
        </p:nvGrpSpPr>
        <p:grpSpPr>
          <a:xfrm>
            <a:off x="741653" y="1304913"/>
            <a:ext cx="2180700" cy="3279287"/>
            <a:chOff x="733888" y="1457313"/>
            <a:chExt cx="2180700" cy="3279287"/>
          </a:xfrm>
        </p:grpSpPr>
        <p:sp>
          <p:nvSpPr>
            <p:cNvPr id="111" name="Google Shape;111;p18"/>
            <p:cNvSpPr/>
            <p:nvPr/>
          </p:nvSpPr>
          <p:spPr>
            <a:xfrm>
              <a:off x="1278988" y="1457313"/>
              <a:ext cx="1090500" cy="109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8"/>
            <p:cNvSpPr/>
            <p:nvPr/>
          </p:nvSpPr>
          <p:spPr>
            <a:xfrm>
              <a:off x="733888" y="2960900"/>
              <a:ext cx="2180700" cy="1775700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4" name="Google Shape;114;p18"/>
            <p:cNvCxnSpPr>
              <a:cxnSpLocks/>
              <a:stCxn id="111" idx="4"/>
              <a:endCxn id="112" idx="0"/>
            </p:cNvCxnSpPr>
            <p:nvPr/>
          </p:nvCxnSpPr>
          <p:spPr>
            <a:xfrm>
              <a:off x="1824238" y="2547813"/>
              <a:ext cx="0" cy="413087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5" name="Google Shape;115;p18"/>
          <p:cNvGrpSpPr/>
          <p:nvPr/>
        </p:nvGrpSpPr>
        <p:grpSpPr>
          <a:xfrm>
            <a:off x="3481650" y="1304913"/>
            <a:ext cx="2180700" cy="3279287"/>
            <a:chOff x="3481650" y="1457313"/>
            <a:chExt cx="2180700" cy="3279287"/>
          </a:xfrm>
        </p:grpSpPr>
        <p:sp>
          <p:nvSpPr>
            <p:cNvPr id="116" name="Google Shape;116;p18"/>
            <p:cNvSpPr/>
            <p:nvPr/>
          </p:nvSpPr>
          <p:spPr>
            <a:xfrm>
              <a:off x="4026750" y="1457313"/>
              <a:ext cx="1090500" cy="1090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8"/>
            <p:cNvSpPr/>
            <p:nvPr/>
          </p:nvSpPr>
          <p:spPr>
            <a:xfrm>
              <a:off x="3481650" y="2960900"/>
              <a:ext cx="2180700" cy="1775700"/>
            </a:xfrm>
            <a:prstGeom prst="rect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9" name="Google Shape;119;p18"/>
            <p:cNvCxnSpPr>
              <a:cxnSpLocks/>
              <a:stCxn id="116" idx="4"/>
              <a:endCxn id="117" idx="0"/>
            </p:cNvCxnSpPr>
            <p:nvPr/>
          </p:nvCxnSpPr>
          <p:spPr>
            <a:xfrm>
              <a:off x="4572000" y="2547813"/>
              <a:ext cx="0" cy="413087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Problemi del sistema attuale</a:t>
            </a:r>
            <a:endParaRPr/>
          </a:p>
        </p:txBody>
      </p:sp>
      <p:grpSp>
        <p:nvGrpSpPr>
          <p:cNvPr id="121" name="Google Shape;121;p18"/>
          <p:cNvGrpSpPr/>
          <p:nvPr/>
        </p:nvGrpSpPr>
        <p:grpSpPr>
          <a:xfrm>
            <a:off x="6229413" y="1304913"/>
            <a:ext cx="2180700" cy="3279287"/>
            <a:chOff x="6229413" y="1457313"/>
            <a:chExt cx="2180700" cy="3279287"/>
          </a:xfrm>
        </p:grpSpPr>
        <p:sp>
          <p:nvSpPr>
            <p:cNvPr id="122" name="Google Shape;122;p18"/>
            <p:cNvSpPr/>
            <p:nvPr/>
          </p:nvSpPr>
          <p:spPr>
            <a:xfrm>
              <a:off x="6774513" y="1457313"/>
              <a:ext cx="1090500" cy="1090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6229413" y="2960900"/>
              <a:ext cx="2180700" cy="1775700"/>
            </a:xfrm>
            <a:prstGeom prst="rect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5" name="Google Shape;125;p18"/>
            <p:cNvCxnSpPr>
              <a:cxnSpLocks/>
              <a:stCxn id="122" idx="4"/>
              <a:endCxn id="123" idx="0"/>
            </p:cNvCxnSpPr>
            <p:nvPr/>
          </p:nvCxnSpPr>
          <p:spPr>
            <a:xfrm>
              <a:off x="7319763" y="2547813"/>
              <a:ext cx="0" cy="413087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6" name="Google Shape;126;p18"/>
          <p:cNvCxnSpPr>
            <a:cxnSpLocks/>
            <a:stCxn id="111" idx="6"/>
            <a:endCxn id="116" idx="2"/>
          </p:cNvCxnSpPr>
          <p:nvPr/>
        </p:nvCxnSpPr>
        <p:spPr>
          <a:xfrm>
            <a:off x="2377253" y="1850163"/>
            <a:ext cx="164949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" name="Google Shape;127;p18"/>
          <p:cNvCxnSpPr>
            <a:endCxn id="122" idx="2"/>
          </p:cNvCxnSpPr>
          <p:nvPr/>
        </p:nvCxnSpPr>
        <p:spPr>
          <a:xfrm>
            <a:off x="5117313" y="1850163"/>
            <a:ext cx="165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8" name="Google Shape;128;p18"/>
          <p:cNvGrpSpPr/>
          <p:nvPr/>
        </p:nvGrpSpPr>
        <p:grpSpPr>
          <a:xfrm>
            <a:off x="895462" y="2846934"/>
            <a:ext cx="7395196" cy="1673491"/>
            <a:chOff x="895450" y="3466614"/>
            <a:chExt cx="7259430" cy="1230563"/>
          </a:xfrm>
        </p:grpSpPr>
        <p:sp>
          <p:nvSpPr>
            <p:cNvPr id="129" name="Google Shape;129;p18"/>
            <p:cNvSpPr txBox="1"/>
            <p:nvPr/>
          </p:nvSpPr>
          <p:spPr>
            <a:xfrm>
              <a:off x="895450" y="3477800"/>
              <a:ext cx="18576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Brogli elettorali</a:t>
              </a:r>
            </a:p>
          </p:txBody>
        </p:sp>
        <p:sp>
          <p:nvSpPr>
            <p:cNvPr id="130" name="Google Shape;130;p18"/>
            <p:cNvSpPr txBox="1"/>
            <p:nvPr/>
          </p:nvSpPr>
          <p:spPr>
            <a:xfrm>
              <a:off x="895450" y="3738500"/>
              <a:ext cx="1857600" cy="9583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Manipolazioni del voto che tendono a falsare una consultazione elettorale.</a:t>
              </a:r>
              <a:endParaRPr dirty="0">
                <a:solidFill>
                  <a:schemeClr val="dk1"/>
                </a:solidFill>
                <a:latin typeface="Bahnschrift Light" panose="020B0502040204020203" pitchFamily="34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" name="Google Shape;129;p18">
              <a:extLst>
                <a:ext uri="{FF2B5EF4-FFF2-40B4-BE49-F238E27FC236}">
                  <a16:creationId xmlns:a16="http://schemas.microsoft.com/office/drawing/2014/main" id="{D2F18734-DC3D-53BA-0B15-71A1648AC195}"/>
                </a:ext>
              </a:extLst>
            </p:cNvPr>
            <p:cNvSpPr txBox="1"/>
            <p:nvPr/>
          </p:nvSpPr>
          <p:spPr>
            <a:xfrm>
              <a:off x="3546023" y="3478140"/>
              <a:ext cx="18576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Costi</a:t>
              </a:r>
            </a:p>
          </p:txBody>
        </p:sp>
        <p:sp>
          <p:nvSpPr>
            <p:cNvPr id="12" name="Google Shape;130;p18">
              <a:extLst>
                <a:ext uri="{FF2B5EF4-FFF2-40B4-BE49-F238E27FC236}">
                  <a16:creationId xmlns:a16="http://schemas.microsoft.com/office/drawing/2014/main" id="{2850535D-C2E1-4A3E-7E37-30EA89280B50}"/>
                </a:ext>
              </a:extLst>
            </p:cNvPr>
            <p:cNvSpPr txBox="1"/>
            <p:nvPr/>
          </p:nvSpPr>
          <p:spPr>
            <a:xfrm>
              <a:off x="3546023" y="3727315"/>
              <a:ext cx="1914463" cy="9698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</a:defRPr>
              </a:lvl1pPr>
            </a:lstStyle>
            <a:p>
              <a:r>
                <a:rPr lang="it-IT" sz="1400" dirty="0">
                  <a:sym typeface="Roboto"/>
                </a:rPr>
                <a:t> Il processo di spoglio dei voti e di stampa schede richiede moltissima manodopera.</a:t>
              </a:r>
            </a:p>
          </p:txBody>
        </p:sp>
        <p:sp>
          <p:nvSpPr>
            <p:cNvPr id="13" name="Google Shape;129;p18">
              <a:extLst>
                <a:ext uri="{FF2B5EF4-FFF2-40B4-BE49-F238E27FC236}">
                  <a16:creationId xmlns:a16="http://schemas.microsoft.com/office/drawing/2014/main" id="{E5F10A8E-56E2-88E4-5AD1-5700D08E720F}"/>
                </a:ext>
              </a:extLst>
            </p:cNvPr>
            <p:cNvSpPr txBox="1"/>
            <p:nvPr/>
          </p:nvSpPr>
          <p:spPr>
            <a:xfrm>
              <a:off x="6297280" y="3466614"/>
              <a:ext cx="18576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Italiani all’estero</a:t>
              </a:r>
            </a:p>
          </p:txBody>
        </p:sp>
        <p:sp>
          <p:nvSpPr>
            <p:cNvPr id="14" name="Google Shape;130;p18">
              <a:extLst>
                <a:ext uri="{FF2B5EF4-FFF2-40B4-BE49-F238E27FC236}">
                  <a16:creationId xmlns:a16="http://schemas.microsoft.com/office/drawing/2014/main" id="{2DAB7242-7513-D165-8C3A-AC5ED3E5B087}"/>
                </a:ext>
              </a:extLst>
            </p:cNvPr>
            <p:cNvSpPr txBox="1"/>
            <p:nvPr/>
          </p:nvSpPr>
          <p:spPr>
            <a:xfrm>
              <a:off x="6234039" y="3755575"/>
              <a:ext cx="1920841" cy="8537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</a:defRPr>
              </a:lvl1pPr>
            </a:lstStyle>
            <a:p>
              <a:r>
                <a:rPr lang="it-IT" sz="1400" dirty="0">
                  <a:sym typeface="Roboto"/>
                </a:rPr>
                <a:t>Burocrazia dei voti all’estero troppo aggressiva e spesso il servizio risulta scadente.</a:t>
              </a:r>
              <a:endParaRPr sz="1400" dirty="0">
                <a:sym typeface="Roboto"/>
              </a:endParaRPr>
            </a:p>
          </p:txBody>
        </p:sp>
      </p:grpSp>
      <p:grpSp>
        <p:nvGrpSpPr>
          <p:cNvPr id="15" name="Google Shape;2504;p39">
            <a:extLst>
              <a:ext uri="{FF2B5EF4-FFF2-40B4-BE49-F238E27FC236}">
                <a16:creationId xmlns:a16="http://schemas.microsoft.com/office/drawing/2014/main" id="{9772D3E1-2D05-5B48-6C33-993A909BFB1E}"/>
              </a:ext>
            </a:extLst>
          </p:cNvPr>
          <p:cNvGrpSpPr/>
          <p:nvPr/>
        </p:nvGrpSpPr>
        <p:grpSpPr>
          <a:xfrm>
            <a:off x="7017155" y="1547465"/>
            <a:ext cx="605215" cy="605397"/>
            <a:chOff x="6052719" y="2511413"/>
            <a:chExt cx="414650" cy="414775"/>
          </a:xfrm>
        </p:grpSpPr>
        <p:sp>
          <p:nvSpPr>
            <p:cNvPr id="16" name="Google Shape;2505;p39">
              <a:extLst>
                <a:ext uri="{FF2B5EF4-FFF2-40B4-BE49-F238E27FC236}">
                  <a16:creationId xmlns:a16="http://schemas.microsoft.com/office/drawing/2014/main" id="{950661F1-E592-A84E-766A-684A1C4D4AF6}"/>
                </a:ext>
              </a:extLst>
            </p:cNvPr>
            <p:cNvSpPr/>
            <p:nvPr/>
          </p:nvSpPr>
          <p:spPr>
            <a:xfrm>
              <a:off x="6052719" y="2511538"/>
              <a:ext cx="414650" cy="414650"/>
            </a:xfrm>
            <a:custGeom>
              <a:avLst/>
              <a:gdLst/>
              <a:ahLst/>
              <a:cxnLst/>
              <a:rect l="l" t="t" r="r" b="b"/>
              <a:pathLst>
                <a:path w="16586" h="16586" extrusionOk="0">
                  <a:moveTo>
                    <a:pt x="8293" y="0"/>
                  </a:moveTo>
                  <a:cubicBezTo>
                    <a:pt x="3740" y="0"/>
                    <a:pt x="0" y="3708"/>
                    <a:pt x="0" y="8293"/>
                  </a:cubicBezTo>
                  <a:cubicBezTo>
                    <a:pt x="0" y="12878"/>
                    <a:pt x="3740" y="16585"/>
                    <a:pt x="8293" y="16585"/>
                  </a:cubicBezTo>
                  <a:cubicBezTo>
                    <a:pt x="12878" y="16585"/>
                    <a:pt x="16586" y="12878"/>
                    <a:pt x="16586" y="8293"/>
                  </a:cubicBezTo>
                  <a:cubicBezTo>
                    <a:pt x="16586" y="3708"/>
                    <a:pt x="12878" y="0"/>
                    <a:pt x="82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506;p39">
              <a:extLst>
                <a:ext uri="{FF2B5EF4-FFF2-40B4-BE49-F238E27FC236}">
                  <a16:creationId xmlns:a16="http://schemas.microsoft.com/office/drawing/2014/main" id="{82E32C57-3773-D149-79E7-64FE9782B033}"/>
                </a:ext>
              </a:extLst>
            </p:cNvPr>
            <p:cNvSpPr/>
            <p:nvPr/>
          </p:nvSpPr>
          <p:spPr>
            <a:xfrm>
              <a:off x="6053544" y="2511413"/>
              <a:ext cx="215450" cy="414150"/>
            </a:xfrm>
            <a:custGeom>
              <a:avLst/>
              <a:gdLst/>
              <a:ahLst/>
              <a:cxnLst/>
              <a:rect l="l" t="t" r="r" b="b"/>
              <a:pathLst>
                <a:path w="8618" h="16566" extrusionOk="0">
                  <a:moveTo>
                    <a:pt x="8322" y="0"/>
                  </a:moveTo>
                  <a:cubicBezTo>
                    <a:pt x="3710" y="0"/>
                    <a:pt x="0" y="3713"/>
                    <a:pt x="0" y="8298"/>
                  </a:cubicBezTo>
                  <a:cubicBezTo>
                    <a:pt x="0" y="12864"/>
                    <a:pt x="3680" y="16565"/>
                    <a:pt x="8266" y="16565"/>
                  </a:cubicBezTo>
                  <a:cubicBezTo>
                    <a:pt x="8383" y="16565"/>
                    <a:pt x="8500" y="16563"/>
                    <a:pt x="8618" y="16558"/>
                  </a:cubicBezTo>
                  <a:cubicBezTo>
                    <a:pt x="4195" y="16395"/>
                    <a:pt x="650" y="12753"/>
                    <a:pt x="650" y="8298"/>
                  </a:cubicBezTo>
                  <a:cubicBezTo>
                    <a:pt x="650" y="3843"/>
                    <a:pt x="4195" y="201"/>
                    <a:pt x="8618" y="5"/>
                  </a:cubicBezTo>
                  <a:cubicBezTo>
                    <a:pt x="8519" y="2"/>
                    <a:pt x="8420" y="0"/>
                    <a:pt x="8322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507;p39">
              <a:extLst>
                <a:ext uri="{FF2B5EF4-FFF2-40B4-BE49-F238E27FC236}">
                  <a16:creationId xmlns:a16="http://schemas.microsoft.com/office/drawing/2014/main" id="{1EB20F5D-CD67-3656-78EA-1A9540F75346}"/>
                </a:ext>
              </a:extLst>
            </p:cNvPr>
            <p:cNvSpPr/>
            <p:nvPr/>
          </p:nvSpPr>
          <p:spPr>
            <a:xfrm>
              <a:off x="6110444" y="2545688"/>
              <a:ext cx="300825" cy="378050"/>
            </a:xfrm>
            <a:custGeom>
              <a:avLst/>
              <a:gdLst/>
              <a:ahLst/>
              <a:cxnLst/>
              <a:rect l="l" t="t" r="r" b="b"/>
              <a:pathLst>
                <a:path w="12033" h="15122" extrusionOk="0">
                  <a:moveTo>
                    <a:pt x="1431" y="0"/>
                  </a:moveTo>
                  <a:cubicBezTo>
                    <a:pt x="911" y="325"/>
                    <a:pt x="423" y="748"/>
                    <a:pt x="0" y="1203"/>
                  </a:cubicBezTo>
                  <a:lnTo>
                    <a:pt x="488" y="1724"/>
                  </a:lnTo>
                  <a:cubicBezTo>
                    <a:pt x="781" y="2016"/>
                    <a:pt x="846" y="2472"/>
                    <a:pt x="683" y="2829"/>
                  </a:cubicBezTo>
                  <a:cubicBezTo>
                    <a:pt x="488" y="3252"/>
                    <a:pt x="423" y="3317"/>
                    <a:pt x="488" y="3447"/>
                  </a:cubicBezTo>
                  <a:lnTo>
                    <a:pt x="1171" y="4943"/>
                  </a:lnTo>
                  <a:cubicBezTo>
                    <a:pt x="1204" y="5008"/>
                    <a:pt x="1301" y="5073"/>
                    <a:pt x="1366" y="5073"/>
                  </a:cubicBezTo>
                  <a:lnTo>
                    <a:pt x="2504" y="5073"/>
                  </a:lnTo>
                  <a:cubicBezTo>
                    <a:pt x="2634" y="5073"/>
                    <a:pt x="2732" y="5138"/>
                    <a:pt x="2732" y="5268"/>
                  </a:cubicBezTo>
                  <a:lnTo>
                    <a:pt x="3155" y="7122"/>
                  </a:lnTo>
                  <a:cubicBezTo>
                    <a:pt x="3187" y="7220"/>
                    <a:pt x="3220" y="7285"/>
                    <a:pt x="3317" y="7317"/>
                  </a:cubicBezTo>
                  <a:lnTo>
                    <a:pt x="5138" y="8000"/>
                  </a:lnTo>
                  <a:cubicBezTo>
                    <a:pt x="5756" y="8228"/>
                    <a:pt x="6114" y="8878"/>
                    <a:pt x="5984" y="9528"/>
                  </a:cubicBezTo>
                  <a:cubicBezTo>
                    <a:pt x="5984" y="9561"/>
                    <a:pt x="5984" y="9528"/>
                    <a:pt x="5984" y="10146"/>
                  </a:cubicBezTo>
                  <a:cubicBezTo>
                    <a:pt x="5984" y="10537"/>
                    <a:pt x="6244" y="10862"/>
                    <a:pt x="6602" y="10992"/>
                  </a:cubicBezTo>
                  <a:lnTo>
                    <a:pt x="7447" y="11317"/>
                  </a:lnTo>
                  <a:cubicBezTo>
                    <a:pt x="7545" y="11350"/>
                    <a:pt x="7610" y="11447"/>
                    <a:pt x="7610" y="11545"/>
                  </a:cubicBezTo>
                  <a:lnTo>
                    <a:pt x="7610" y="12390"/>
                  </a:lnTo>
                  <a:cubicBezTo>
                    <a:pt x="7610" y="12520"/>
                    <a:pt x="7090" y="13854"/>
                    <a:pt x="7090" y="13984"/>
                  </a:cubicBezTo>
                  <a:lnTo>
                    <a:pt x="7090" y="15122"/>
                  </a:lnTo>
                  <a:cubicBezTo>
                    <a:pt x="7415" y="15089"/>
                    <a:pt x="7740" y="15024"/>
                    <a:pt x="8065" y="14927"/>
                  </a:cubicBezTo>
                  <a:lnTo>
                    <a:pt x="10472" y="12032"/>
                  </a:lnTo>
                  <a:cubicBezTo>
                    <a:pt x="10960" y="11447"/>
                    <a:pt x="10504" y="10797"/>
                    <a:pt x="10862" y="10634"/>
                  </a:cubicBezTo>
                  <a:lnTo>
                    <a:pt x="11577" y="10309"/>
                  </a:lnTo>
                  <a:cubicBezTo>
                    <a:pt x="11870" y="10211"/>
                    <a:pt x="12033" y="9919"/>
                    <a:pt x="12033" y="9593"/>
                  </a:cubicBezTo>
                  <a:cubicBezTo>
                    <a:pt x="12033" y="9333"/>
                    <a:pt x="11838" y="9138"/>
                    <a:pt x="11545" y="9138"/>
                  </a:cubicBezTo>
                  <a:lnTo>
                    <a:pt x="11252" y="9138"/>
                  </a:lnTo>
                  <a:cubicBezTo>
                    <a:pt x="11155" y="9138"/>
                    <a:pt x="11090" y="9073"/>
                    <a:pt x="11057" y="9008"/>
                  </a:cubicBezTo>
                  <a:lnTo>
                    <a:pt x="10407" y="7740"/>
                  </a:lnTo>
                  <a:cubicBezTo>
                    <a:pt x="10212" y="7415"/>
                    <a:pt x="9886" y="7187"/>
                    <a:pt x="9496" y="7187"/>
                  </a:cubicBezTo>
                  <a:lnTo>
                    <a:pt x="8033" y="7187"/>
                  </a:lnTo>
                  <a:cubicBezTo>
                    <a:pt x="7838" y="7187"/>
                    <a:pt x="7610" y="7285"/>
                    <a:pt x="7480" y="7415"/>
                  </a:cubicBezTo>
                  <a:cubicBezTo>
                    <a:pt x="7322" y="7572"/>
                    <a:pt x="7117" y="7658"/>
                    <a:pt x="6915" y="7658"/>
                  </a:cubicBezTo>
                  <a:cubicBezTo>
                    <a:pt x="6783" y="7658"/>
                    <a:pt x="6652" y="7622"/>
                    <a:pt x="6537" y="7545"/>
                  </a:cubicBezTo>
                  <a:lnTo>
                    <a:pt x="5236" y="6732"/>
                  </a:lnTo>
                  <a:cubicBezTo>
                    <a:pt x="5171" y="6699"/>
                    <a:pt x="5106" y="6602"/>
                    <a:pt x="5106" y="6537"/>
                  </a:cubicBezTo>
                  <a:lnTo>
                    <a:pt x="5106" y="5626"/>
                  </a:lnTo>
                  <a:cubicBezTo>
                    <a:pt x="5106" y="5496"/>
                    <a:pt x="5236" y="5366"/>
                    <a:pt x="5366" y="5366"/>
                  </a:cubicBezTo>
                  <a:lnTo>
                    <a:pt x="6114" y="5366"/>
                  </a:lnTo>
                  <a:cubicBezTo>
                    <a:pt x="6244" y="5366"/>
                    <a:pt x="6309" y="5464"/>
                    <a:pt x="6569" y="5821"/>
                  </a:cubicBezTo>
                  <a:cubicBezTo>
                    <a:pt x="6615" y="5883"/>
                    <a:pt x="6690" y="5915"/>
                    <a:pt x="6764" y="5915"/>
                  </a:cubicBezTo>
                  <a:cubicBezTo>
                    <a:pt x="6846" y="5915"/>
                    <a:pt x="6925" y="5875"/>
                    <a:pt x="6960" y="5789"/>
                  </a:cubicBezTo>
                  <a:lnTo>
                    <a:pt x="8000" y="3838"/>
                  </a:lnTo>
                  <a:cubicBezTo>
                    <a:pt x="8065" y="3740"/>
                    <a:pt x="8130" y="3707"/>
                    <a:pt x="8228" y="3707"/>
                  </a:cubicBezTo>
                  <a:lnTo>
                    <a:pt x="8846" y="3707"/>
                  </a:lnTo>
                  <a:cubicBezTo>
                    <a:pt x="8976" y="3707"/>
                    <a:pt x="9073" y="3610"/>
                    <a:pt x="9073" y="3480"/>
                  </a:cubicBezTo>
                  <a:lnTo>
                    <a:pt x="9073" y="2634"/>
                  </a:lnTo>
                  <a:cubicBezTo>
                    <a:pt x="9073" y="2537"/>
                    <a:pt x="9203" y="2407"/>
                    <a:pt x="9334" y="2407"/>
                  </a:cubicBezTo>
                  <a:cubicBezTo>
                    <a:pt x="9561" y="2407"/>
                    <a:pt x="9659" y="2114"/>
                    <a:pt x="9464" y="1984"/>
                  </a:cubicBezTo>
                  <a:lnTo>
                    <a:pt x="7740" y="846"/>
                  </a:lnTo>
                  <a:cubicBezTo>
                    <a:pt x="7382" y="618"/>
                    <a:pt x="6960" y="488"/>
                    <a:pt x="6537" y="488"/>
                  </a:cubicBezTo>
                  <a:cubicBezTo>
                    <a:pt x="2342" y="488"/>
                    <a:pt x="2602" y="488"/>
                    <a:pt x="2537" y="455"/>
                  </a:cubicBezTo>
                  <a:lnTo>
                    <a:pt x="14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508;p39">
              <a:extLst>
                <a:ext uri="{FF2B5EF4-FFF2-40B4-BE49-F238E27FC236}">
                  <a16:creationId xmlns:a16="http://schemas.microsoft.com/office/drawing/2014/main" id="{73FC4082-D437-E576-EDD1-80D53477510B}"/>
                </a:ext>
              </a:extLst>
            </p:cNvPr>
            <p:cNvSpPr/>
            <p:nvPr/>
          </p:nvSpPr>
          <p:spPr>
            <a:xfrm>
              <a:off x="6110444" y="2545688"/>
              <a:ext cx="46350" cy="39850"/>
            </a:xfrm>
            <a:custGeom>
              <a:avLst/>
              <a:gdLst/>
              <a:ahLst/>
              <a:cxnLst/>
              <a:rect l="l" t="t" r="r" b="b"/>
              <a:pathLst>
                <a:path w="1854" h="1594" extrusionOk="0">
                  <a:moveTo>
                    <a:pt x="1464" y="0"/>
                  </a:moveTo>
                  <a:cubicBezTo>
                    <a:pt x="846" y="390"/>
                    <a:pt x="293" y="878"/>
                    <a:pt x="0" y="1236"/>
                  </a:cubicBezTo>
                  <a:lnTo>
                    <a:pt x="326" y="1594"/>
                  </a:lnTo>
                  <a:cubicBezTo>
                    <a:pt x="781" y="1041"/>
                    <a:pt x="1301" y="586"/>
                    <a:pt x="1854" y="163"/>
                  </a:cubicBezTo>
                  <a:lnTo>
                    <a:pt x="1464" y="0"/>
                  </a:ln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509;p39">
              <a:extLst>
                <a:ext uri="{FF2B5EF4-FFF2-40B4-BE49-F238E27FC236}">
                  <a16:creationId xmlns:a16="http://schemas.microsoft.com/office/drawing/2014/main" id="{B0DA1B20-7DE9-89A9-5A7A-D2E40459332A}"/>
                </a:ext>
              </a:extLst>
            </p:cNvPr>
            <p:cNvSpPr/>
            <p:nvPr/>
          </p:nvSpPr>
          <p:spPr>
            <a:xfrm>
              <a:off x="6374669" y="2551363"/>
              <a:ext cx="79700" cy="95975"/>
            </a:xfrm>
            <a:custGeom>
              <a:avLst/>
              <a:gdLst/>
              <a:ahLst/>
              <a:cxnLst/>
              <a:rect l="l" t="t" r="r" b="b"/>
              <a:pathLst>
                <a:path w="3188" h="3839" extrusionOk="0">
                  <a:moveTo>
                    <a:pt x="293" y="1"/>
                  </a:moveTo>
                  <a:cubicBezTo>
                    <a:pt x="0" y="749"/>
                    <a:pt x="683" y="1269"/>
                    <a:pt x="456" y="2017"/>
                  </a:cubicBezTo>
                  <a:cubicBezTo>
                    <a:pt x="325" y="2440"/>
                    <a:pt x="488" y="2895"/>
                    <a:pt x="813" y="3155"/>
                  </a:cubicBezTo>
                  <a:cubicBezTo>
                    <a:pt x="1203" y="3513"/>
                    <a:pt x="1073" y="3448"/>
                    <a:pt x="2797" y="3806"/>
                  </a:cubicBezTo>
                  <a:cubicBezTo>
                    <a:pt x="2927" y="3838"/>
                    <a:pt x="3057" y="3838"/>
                    <a:pt x="3187" y="3838"/>
                  </a:cubicBezTo>
                  <a:cubicBezTo>
                    <a:pt x="2634" y="2277"/>
                    <a:pt x="1626" y="944"/>
                    <a:pt x="2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510;p39">
              <a:extLst>
                <a:ext uri="{FF2B5EF4-FFF2-40B4-BE49-F238E27FC236}">
                  <a16:creationId xmlns:a16="http://schemas.microsoft.com/office/drawing/2014/main" id="{EDBF2E9D-B05F-F05E-879C-F697E02E65BE}"/>
                </a:ext>
              </a:extLst>
            </p:cNvPr>
            <p:cNvSpPr/>
            <p:nvPr/>
          </p:nvSpPr>
          <p:spPr>
            <a:xfrm>
              <a:off x="6373844" y="2551363"/>
              <a:ext cx="40175" cy="88650"/>
            </a:xfrm>
            <a:custGeom>
              <a:avLst/>
              <a:gdLst/>
              <a:ahLst/>
              <a:cxnLst/>
              <a:rect l="l" t="t" r="r" b="b"/>
              <a:pathLst>
                <a:path w="1607" h="3546" extrusionOk="0">
                  <a:moveTo>
                    <a:pt x="326" y="1"/>
                  </a:moveTo>
                  <a:lnTo>
                    <a:pt x="326" y="1"/>
                  </a:lnTo>
                  <a:cubicBezTo>
                    <a:pt x="1" y="781"/>
                    <a:pt x="716" y="1269"/>
                    <a:pt x="489" y="2017"/>
                  </a:cubicBezTo>
                  <a:cubicBezTo>
                    <a:pt x="358" y="2440"/>
                    <a:pt x="521" y="2895"/>
                    <a:pt x="846" y="3188"/>
                  </a:cubicBezTo>
                  <a:lnTo>
                    <a:pt x="976" y="3285"/>
                  </a:lnTo>
                  <a:cubicBezTo>
                    <a:pt x="1204" y="3480"/>
                    <a:pt x="1399" y="3513"/>
                    <a:pt x="1594" y="3545"/>
                  </a:cubicBezTo>
                  <a:cubicBezTo>
                    <a:pt x="1589" y="3540"/>
                    <a:pt x="1588" y="3538"/>
                    <a:pt x="1589" y="3538"/>
                  </a:cubicBezTo>
                  <a:lnTo>
                    <a:pt x="1589" y="3538"/>
                  </a:lnTo>
                  <a:cubicBezTo>
                    <a:pt x="1592" y="3538"/>
                    <a:pt x="1599" y="3542"/>
                    <a:pt x="1601" y="3542"/>
                  </a:cubicBezTo>
                  <a:cubicBezTo>
                    <a:pt x="1607" y="3542"/>
                    <a:pt x="1591" y="3525"/>
                    <a:pt x="1464" y="3415"/>
                  </a:cubicBezTo>
                  <a:cubicBezTo>
                    <a:pt x="1139" y="3123"/>
                    <a:pt x="1009" y="2635"/>
                    <a:pt x="1139" y="2180"/>
                  </a:cubicBezTo>
                  <a:cubicBezTo>
                    <a:pt x="1302" y="1529"/>
                    <a:pt x="879" y="1009"/>
                    <a:pt x="879" y="424"/>
                  </a:cubicBezTo>
                  <a:cubicBezTo>
                    <a:pt x="716" y="294"/>
                    <a:pt x="521" y="131"/>
                    <a:pt x="326" y="1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" name="Google Shape;137;p18"/>
          <p:cNvGrpSpPr/>
          <p:nvPr/>
        </p:nvGrpSpPr>
        <p:grpSpPr>
          <a:xfrm>
            <a:off x="7271920" y="1407315"/>
            <a:ext cx="241659" cy="288047"/>
            <a:chOff x="-1144400" y="3312675"/>
            <a:chExt cx="441661" cy="576093"/>
          </a:xfrm>
        </p:grpSpPr>
        <p:sp>
          <p:nvSpPr>
            <p:cNvPr id="139" name="Google Shape;139;p18"/>
            <p:cNvSpPr/>
            <p:nvPr/>
          </p:nvSpPr>
          <p:spPr>
            <a:xfrm>
              <a:off x="-948694" y="3312675"/>
              <a:ext cx="245955" cy="576093"/>
            </a:xfrm>
            <a:custGeom>
              <a:avLst/>
              <a:gdLst/>
              <a:ahLst/>
              <a:cxnLst/>
              <a:rect l="l" t="t" r="r" b="b"/>
              <a:pathLst>
                <a:path w="9236" h="21496" extrusionOk="0">
                  <a:moveTo>
                    <a:pt x="944" y="0"/>
                  </a:moveTo>
                  <a:cubicBezTo>
                    <a:pt x="618" y="0"/>
                    <a:pt x="326" y="0"/>
                    <a:pt x="0" y="33"/>
                  </a:cubicBezTo>
                  <a:cubicBezTo>
                    <a:pt x="4163" y="520"/>
                    <a:pt x="7382" y="4032"/>
                    <a:pt x="7382" y="8293"/>
                  </a:cubicBezTo>
                  <a:cubicBezTo>
                    <a:pt x="7382" y="9886"/>
                    <a:pt x="6960" y="11545"/>
                    <a:pt x="6114" y="13268"/>
                  </a:cubicBezTo>
                  <a:cubicBezTo>
                    <a:pt x="5431" y="14666"/>
                    <a:pt x="4488" y="16065"/>
                    <a:pt x="3317" y="17463"/>
                  </a:cubicBezTo>
                  <a:cubicBezTo>
                    <a:pt x="2049" y="18991"/>
                    <a:pt x="781" y="20162"/>
                    <a:pt x="0" y="20845"/>
                  </a:cubicBezTo>
                  <a:cubicBezTo>
                    <a:pt x="456" y="21203"/>
                    <a:pt x="716" y="21398"/>
                    <a:pt x="748" y="21430"/>
                  </a:cubicBezTo>
                  <a:cubicBezTo>
                    <a:pt x="813" y="21495"/>
                    <a:pt x="878" y="21495"/>
                    <a:pt x="944" y="21495"/>
                  </a:cubicBezTo>
                  <a:cubicBezTo>
                    <a:pt x="1009" y="21495"/>
                    <a:pt x="1074" y="21495"/>
                    <a:pt x="1139" y="21430"/>
                  </a:cubicBezTo>
                  <a:cubicBezTo>
                    <a:pt x="1204" y="21365"/>
                    <a:pt x="3155" y="19837"/>
                    <a:pt x="5171" y="17463"/>
                  </a:cubicBezTo>
                  <a:cubicBezTo>
                    <a:pt x="6342" y="16065"/>
                    <a:pt x="7285" y="14666"/>
                    <a:pt x="7935" y="13268"/>
                  </a:cubicBezTo>
                  <a:cubicBezTo>
                    <a:pt x="8813" y="11545"/>
                    <a:pt x="9236" y="9886"/>
                    <a:pt x="9236" y="8293"/>
                  </a:cubicBezTo>
                  <a:cubicBezTo>
                    <a:pt x="9236" y="3707"/>
                    <a:pt x="5529" y="0"/>
                    <a:pt x="944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-1144400" y="3312675"/>
              <a:ext cx="441659" cy="576093"/>
            </a:xfrm>
            <a:custGeom>
              <a:avLst/>
              <a:gdLst/>
              <a:ahLst/>
              <a:cxnLst/>
              <a:rect l="l" t="t" r="r" b="b"/>
              <a:pathLst>
                <a:path w="16585" h="21496" extrusionOk="0">
                  <a:moveTo>
                    <a:pt x="8293" y="5431"/>
                  </a:moveTo>
                  <a:cubicBezTo>
                    <a:pt x="9853" y="5431"/>
                    <a:pt x="11154" y="6699"/>
                    <a:pt x="11154" y="8293"/>
                  </a:cubicBezTo>
                  <a:cubicBezTo>
                    <a:pt x="11154" y="9886"/>
                    <a:pt x="9853" y="11154"/>
                    <a:pt x="8293" y="11154"/>
                  </a:cubicBezTo>
                  <a:cubicBezTo>
                    <a:pt x="6699" y="11154"/>
                    <a:pt x="5431" y="9886"/>
                    <a:pt x="5431" y="8293"/>
                  </a:cubicBezTo>
                  <a:cubicBezTo>
                    <a:pt x="5431" y="6699"/>
                    <a:pt x="6699" y="5431"/>
                    <a:pt x="8293" y="5431"/>
                  </a:cubicBezTo>
                  <a:close/>
                  <a:moveTo>
                    <a:pt x="8293" y="0"/>
                  </a:moveTo>
                  <a:cubicBezTo>
                    <a:pt x="3707" y="0"/>
                    <a:pt x="0" y="3707"/>
                    <a:pt x="0" y="8293"/>
                  </a:cubicBezTo>
                  <a:cubicBezTo>
                    <a:pt x="0" y="9886"/>
                    <a:pt x="423" y="11545"/>
                    <a:pt x="1268" y="13268"/>
                  </a:cubicBezTo>
                  <a:cubicBezTo>
                    <a:pt x="1951" y="14666"/>
                    <a:pt x="2862" y="16065"/>
                    <a:pt x="4065" y="17463"/>
                  </a:cubicBezTo>
                  <a:cubicBezTo>
                    <a:pt x="6049" y="19837"/>
                    <a:pt x="8000" y="21365"/>
                    <a:pt x="8097" y="21430"/>
                  </a:cubicBezTo>
                  <a:cubicBezTo>
                    <a:pt x="8162" y="21463"/>
                    <a:pt x="8227" y="21495"/>
                    <a:pt x="8293" y="21495"/>
                  </a:cubicBezTo>
                  <a:cubicBezTo>
                    <a:pt x="8358" y="21495"/>
                    <a:pt x="8423" y="21463"/>
                    <a:pt x="8488" y="21430"/>
                  </a:cubicBezTo>
                  <a:cubicBezTo>
                    <a:pt x="8553" y="21365"/>
                    <a:pt x="10504" y="19837"/>
                    <a:pt x="12520" y="17463"/>
                  </a:cubicBezTo>
                  <a:cubicBezTo>
                    <a:pt x="13691" y="16065"/>
                    <a:pt x="14634" y="14634"/>
                    <a:pt x="15284" y="13268"/>
                  </a:cubicBezTo>
                  <a:cubicBezTo>
                    <a:pt x="16162" y="11545"/>
                    <a:pt x="16585" y="9886"/>
                    <a:pt x="16585" y="8293"/>
                  </a:cubicBezTo>
                  <a:cubicBezTo>
                    <a:pt x="16585" y="3707"/>
                    <a:pt x="12878" y="0"/>
                    <a:pt x="8293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Corrupted file - Free interface icons">
            <a:extLst>
              <a:ext uri="{FF2B5EF4-FFF2-40B4-BE49-F238E27FC236}">
                <a16:creationId xmlns:a16="http://schemas.microsoft.com/office/drawing/2014/main" id="{B7422DBC-50C2-05F0-B05B-05936B37A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771" y="1537774"/>
            <a:ext cx="652463" cy="65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st - Free business icons">
            <a:extLst>
              <a:ext uri="{FF2B5EF4-FFF2-40B4-BE49-F238E27FC236}">
                <a16:creationId xmlns:a16="http://schemas.microsoft.com/office/drawing/2014/main" id="{7796CA1C-8D20-F201-AD00-C599E990E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003" y="1423678"/>
            <a:ext cx="785519" cy="785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2" name="Google Shape;902;p24"/>
          <p:cNvGrpSpPr/>
          <p:nvPr/>
        </p:nvGrpSpPr>
        <p:grpSpPr>
          <a:xfrm>
            <a:off x="457175" y="2410150"/>
            <a:ext cx="8240100" cy="1489375"/>
            <a:chOff x="457175" y="2410150"/>
            <a:chExt cx="8240100" cy="1489375"/>
          </a:xfrm>
        </p:grpSpPr>
        <p:cxnSp>
          <p:nvCxnSpPr>
            <p:cNvPr id="903" name="Google Shape;903;p24"/>
            <p:cNvCxnSpPr/>
            <p:nvPr/>
          </p:nvCxnSpPr>
          <p:spPr>
            <a:xfrm rot="10800000">
              <a:off x="457175" y="3095650"/>
              <a:ext cx="82401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904" name="Google Shape;904;p24"/>
            <p:cNvSpPr/>
            <p:nvPr/>
          </p:nvSpPr>
          <p:spPr>
            <a:xfrm>
              <a:off x="1024650" y="2679550"/>
              <a:ext cx="832200" cy="832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>
              <a:off x="7287150" y="2679550"/>
              <a:ext cx="832200" cy="832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>
              <a:off x="4782150" y="2679550"/>
              <a:ext cx="832200" cy="832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>
              <a:off x="3529650" y="2679550"/>
              <a:ext cx="832200" cy="832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4"/>
            <p:cNvSpPr/>
            <p:nvPr/>
          </p:nvSpPr>
          <p:spPr>
            <a:xfrm>
              <a:off x="2277150" y="2679550"/>
              <a:ext cx="832200" cy="832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09" name="Google Shape;909;p24"/>
            <p:cNvCxnSpPr>
              <a:stCxn id="904" idx="0"/>
              <a:endCxn id="910" idx="2"/>
            </p:cNvCxnSpPr>
            <p:nvPr/>
          </p:nvCxnSpPr>
          <p:spPr>
            <a:xfrm rot="10800000">
              <a:off x="1440750" y="2410150"/>
              <a:ext cx="0" cy="269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911" name="Google Shape;911;p24"/>
            <p:cNvCxnSpPr>
              <a:stCxn id="907" idx="0"/>
              <a:endCxn id="912" idx="2"/>
            </p:cNvCxnSpPr>
            <p:nvPr/>
          </p:nvCxnSpPr>
          <p:spPr>
            <a:xfrm rot="10800000">
              <a:off x="3945750" y="2410150"/>
              <a:ext cx="0" cy="269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913" name="Google Shape;913;p24"/>
            <p:cNvCxnSpPr>
              <a:cxnSpLocks/>
              <a:stCxn id="914" idx="0"/>
            </p:cNvCxnSpPr>
            <p:nvPr/>
          </p:nvCxnSpPr>
          <p:spPr>
            <a:xfrm rot="10800000">
              <a:off x="6450750" y="2410150"/>
              <a:ext cx="0" cy="269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916" name="Google Shape;916;p24"/>
            <p:cNvCxnSpPr>
              <a:stCxn id="908" idx="4"/>
              <a:endCxn id="917" idx="0"/>
            </p:cNvCxnSpPr>
            <p:nvPr/>
          </p:nvCxnSpPr>
          <p:spPr>
            <a:xfrm>
              <a:off x="2693250" y="3511750"/>
              <a:ext cx="0" cy="294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918" name="Google Shape;918;p24"/>
            <p:cNvCxnSpPr>
              <a:cxnSpLocks/>
              <a:stCxn id="906" idx="4"/>
            </p:cNvCxnSpPr>
            <p:nvPr/>
          </p:nvCxnSpPr>
          <p:spPr>
            <a:xfrm>
              <a:off x="5198250" y="3511750"/>
              <a:ext cx="0" cy="288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920" name="Google Shape;920;p24"/>
            <p:cNvCxnSpPr>
              <a:cxnSpLocks/>
              <a:stCxn id="905" idx="4"/>
            </p:cNvCxnSpPr>
            <p:nvPr/>
          </p:nvCxnSpPr>
          <p:spPr>
            <a:xfrm>
              <a:off x="7703250" y="3511750"/>
              <a:ext cx="9242" cy="387775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922" name="Google Shape;922;p2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Caratteristiche di un sistema di voto elettronico</a:t>
            </a:r>
            <a:endParaRPr/>
          </a:p>
        </p:txBody>
      </p:sp>
      <p:grpSp>
        <p:nvGrpSpPr>
          <p:cNvPr id="923" name="Google Shape;923;p24"/>
          <p:cNvGrpSpPr/>
          <p:nvPr/>
        </p:nvGrpSpPr>
        <p:grpSpPr>
          <a:xfrm>
            <a:off x="457200" y="1474375"/>
            <a:ext cx="1967100" cy="935900"/>
            <a:chOff x="457200" y="1474375"/>
            <a:chExt cx="1967100" cy="935900"/>
          </a:xfrm>
        </p:grpSpPr>
        <p:sp>
          <p:nvSpPr>
            <p:cNvPr id="924" name="Google Shape;924;p24"/>
            <p:cNvSpPr txBox="1"/>
            <p:nvPr/>
          </p:nvSpPr>
          <p:spPr>
            <a:xfrm>
              <a:off x="457200" y="1474375"/>
              <a:ext cx="19671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Costi minori</a:t>
              </a:r>
            </a:p>
          </p:txBody>
        </p:sp>
        <p:sp>
          <p:nvSpPr>
            <p:cNvPr id="910" name="Google Shape;910;p24"/>
            <p:cNvSpPr txBox="1"/>
            <p:nvPr/>
          </p:nvSpPr>
          <p:spPr>
            <a:xfrm>
              <a:off x="457200" y="1768875"/>
              <a:ext cx="1967100" cy="64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La manodopera è minore, inoltre </a:t>
              </a:r>
              <a:r>
                <a:rPr lang="it-IT" sz="1200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i costi di stampa sono nulli.</a:t>
              </a:r>
              <a:endParaRPr sz="1200">
                <a:solidFill>
                  <a:schemeClr val="dk1"/>
                </a:solidFill>
                <a:latin typeface="Bahnschrift Light" panose="020B0502040204020203" pitchFamily="34" charset="0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25" name="Google Shape;925;p24"/>
          <p:cNvGrpSpPr/>
          <p:nvPr/>
        </p:nvGrpSpPr>
        <p:grpSpPr>
          <a:xfrm>
            <a:off x="1628854" y="3805900"/>
            <a:ext cx="2047946" cy="935900"/>
            <a:chOff x="1628854" y="3805900"/>
            <a:chExt cx="2047946" cy="935900"/>
          </a:xfrm>
        </p:grpSpPr>
        <p:sp>
          <p:nvSpPr>
            <p:cNvPr id="917" name="Google Shape;917;p24"/>
            <p:cNvSpPr txBox="1"/>
            <p:nvPr/>
          </p:nvSpPr>
          <p:spPr>
            <a:xfrm>
              <a:off x="1709700" y="3805900"/>
              <a:ext cx="19671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Integrità</a:t>
              </a:r>
              <a:endParaRPr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926" name="Google Shape;926;p24"/>
            <p:cNvSpPr txBox="1"/>
            <p:nvPr/>
          </p:nvSpPr>
          <p:spPr>
            <a:xfrm>
              <a:off x="1628854" y="4100400"/>
              <a:ext cx="1900796" cy="64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I voti non sono alterati durante nessun passaggio delle elezioni.</a:t>
              </a:r>
              <a:endParaRPr sz="1200">
                <a:solidFill>
                  <a:schemeClr val="dk1"/>
                </a:solidFill>
                <a:latin typeface="Bahnschrift Light" panose="020B0502040204020203" pitchFamily="34" charset="0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27" name="Google Shape;927;p24"/>
          <p:cNvGrpSpPr/>
          <p:nvPr/>
        </p:nvGrpSpPr>
        <p:grpSpPr>
          <a:xfrm>
            <a:off x="2962200" y="1474375"/>
            <a:ext cx="1967100" cy="935900"/>
            <a:chOff x="2962200" y="1474375"/>
            <a:chExt cx="1967100" cy="935900"/>
          </a:xfrm>
        </p:grpSpPr>
        <p:sp>
          <p:nvSpPr>
            <p:cNvPr id="928" name="Google Shape;928;p24"/>
            <p:cNvSpPr txBox="1"/>
            <p:nvPr/>
          </p:nvSpPr>
          <p:spPr>
            <a:xfrm>
              <a:off x="2962200" y="1474375"/>
              <a:ext cx="19671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Disponibilità</a:t>
              </a:r>
              <a:endParaRPr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912" name="Google Shape;912;p24"/>
            <p:cNvSpPr txBox="1"/>
            <p:nvPr/>
          </p:nvSpPr>
          <p:spPr>
            <a:xfrm>
              <a:off x="2962200" y="1768875"/>
              <a:ext cx="1967100" cy="64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pPr algn="ctr"/>
              <a:r>
                <a:rPr lang="it-IT" sz="1200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Il servizio è disponibile per l’intera durata dell’elezione.</a:t>
              </a:r>
              <a:endParaRPr lang="en-US" sz="1200">
                <a:solidFill>
                  <a:schemeClr val="dk1"/>
                </a:solidFill>
                <a:latin typeface="Bahnschrift Light" panose="020B0502040204020203" pitchFamily="34" charset="0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33" name="Google Shape;933;p24"/>
          <p:cNvGrpSpPr/>
          <p:nvPr/>
        </p:nvGrpSpPr>
        <p:grpSpPr>
          <a:xfrm>
            <a:off x="6612596" y="3899525"/>
            <a:ext cx="2190124" cy="935900"/>
            <a:chOff x="6719700" y="3805900"/>
            <a:chExt cx="1975821" cy="935900"/>
          </a:xfrm>
        </p:grpSpPr>
        <p:sp>
          <p:nvSpPr>
            <p:cNvPr id="921" name="Google Shape;921;p24"/>
            <p:cNvSpPr txBox="1"/>
            <p:nvPr/>
          </p:nvSpPr>
          <p:spPr>
            <a:xfrm>
              <a:off x="6728421" y="3805900"/>
              <a:ext cx="19671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Accessibilità</a:t>
              </a:r>
              <a:endParaRPr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934" name="Google Shape;934;p24"/>
            <p:cNvSpPr txBox="1"/>
            <p:nvPr/>
          </p:nvSpPr>
          <p:spPr>
            <a:xfrm>
              <a:off x="6719700" y="4100400"/>
              <a:ext cx="1967100" cy="64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pPr algn="ctr"/>
              <a:r>
                <a:rPr lang="it-IT" sz="1200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Il servizio è accessibile da tutti i dispositivi, basta avere una connessione ad Internet.</a:t>
              </a:r>
              <a:endParaRPr sz="1200">
                <a:solidFill>
                  <a:schemeClr val="dk1"/>
                </a:solidFill>
                <a:latin typeface="Bahnschrift Light" panose="020B0502040204020203" pitchFamily="34" charset="0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14" name="Google Shape;914;p24"/>
          <p:cNvSpPr/>
          <p:nvPr/>
        </p:nvSpPr>
        <p:spPr>
          <a:xfrm>
            <a:off x="6034650" y="2679550"/>
            <a:ext cx="832200" cy="832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4" name="Google Shape;1004;p24"/>
          <p:cNvGrpSpPr/>
          <p:nvPr/>
        </p:nvGrpSpPr>
        <p:grpSpPr>
          <a:xfrm>
            <a:off x="2461125" y="2867638"/>
            <a:ext cx="464250" cy="456025"/>
            <a:chOff x="2461125" y="2860863"/>
            <a:chExt cx="464250" cy="456025"/>
          </a:xfrm>
        </p:grpSpPr>
        <p:sp>
          <p:nvSpPr>
            <p:cNvPr id="1005" name="Google Shape;1005;p24"/>
            <p:cNvSpPr/>
            <p:nvPr/>
          </p:nvSpPr>
          <p:spPr>
            <a:xfrm>
              <a:off x="2553000" y="3048188"/>
              <a:ext cx="250425" cy="236800"/>
            </a:xfrm>
            <a:custGeom>
              <a:avLst/>
              <a:gdLst/>
              <a:ahLst/>
              <a:cxnLst/>
              <a:rect l="l" t="t" r="r" b="b"/>
              <a:pathLst>
                <a:path w="10017" h="9472" extrusionOk="0">
                  <a:moveTo>
                    <a:pt x="3662" y="0"/>
                  </a:moveTo>
                  <a:cubicBezTo>
                    <a:pt x="3580" y="0"/>
                    <a:pt x="3498" y="3"/>
                    <a:pt x="3415" y="8"/>
                  </a:cubicBezTo>
                  <a:lnTo>
                    <a:pt x="98" y="3357"/>
                  </a:lnTo>
                  <a:cubicBezTo>
                    <a:pt x="0" y="4398"/>
                    <a:pt x="390" y="5439"/>
                    <a:pt x="1138" y="6187"/>
                  </a:cubicBezTo>
                  <a:lnTo>
                    <a:pt x="4423" y="9471"/>
                  </a:lnTo>
                  <a:lnTo>
                    <a:pt x="10016" y="4788"/>
                  </a:lnTo>
                  <a:lnTo>
                    <a:pt x="6276" y="1049"/>
                  </a:lnTo>
                  <a:cubicBezTo>
                    <a:pt x="5586" y="358"/>
                    <a:pt x="4647" y="0"/>
                    <a:pt x="3662" y="0"/>
                  </a:cubicBezTo>
                  <a:close/>
                </a:path>
              </a:pathLst>
            </a:custGeom>
            <a:solidFill>
              <a:srgbClr val="D78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4"/>
            <p:cNvSpPr/>
            <p:nvPr/>
          </p:nvSpPr>
          <p:spPr>
            <a:xfrm>
              <a:off x="2730225" y="3094713"/>
              <a:ext cx="95950" cy="125625"/>
            </a:xfrm>
            <a:custGeom>
              <a:avLst/>
              <a:gdLst/>
              <a:ahLst/>
              <a:cxnLst/>
              <a:rect l="l" t="t" r="r" b="b"/>
              <a:pathLst>
                <a:path w="3838" h="5025" extrusionOk="0">
                  <a:moveTo>
                    <a:pt x="0" y="1"/>
                  </a:moveTo>
                  <a:lnTo>
                    <a:pt x="261" y="2830"/>
                  </a:lnTo>
                  <a:lnTo>
                    <a:pt x="2212" y="4781"/>
                  </a:lnTo>
                  <a:cubicBezTo>
                    <a:pt x="2374" y="4944"/>
                    <a:pt x="2602" y="5025"/>
                    <a:pt x="2834" y="5025"/>
                  </a:cubicBezTo>
                  <a:cubicBezTo>
                    <a:pt x="3065" y="5025"/>
                    <a:pt x="3301" y="4944"/>
                    <a:pt x="3480" y="4781"/>
                  </a:cubicBezTo>
                  <a:cubicBezTo>
                    <a:pt x="3838" y="4423"/>
                    <a:pt x="3838" y="3838"/>
                    <a:pt x="3480" y="348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D78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4"/>
            <p:cNvSpPr/>
            <p:nvPr/>
          </p:nvSpPr>
          <p:spPr>
            <a:xfrm>
              <a:off x="2736725" y="3152063"/>
              <a:ext cx="89450" cy="68500"/>
            </a:xfrm>
            <a:custGeom>
              <a:avLst/>
              <a:gdLst/>
              <a:ahLst/>
              <a:cxnLst/>
              <a:rect l="l" t="t" r="r" b="b"/>
              <a:pathLst>
                <a:path w="3578" h="2740" extrusionOk="0">
                  <a:moveTo>
                    <a:pt x="126" y="1"/>
                  </a:moveTo>
                  <a:cubicBezTo>
                    <a:pt x="58" y="1"/>
                    <a:pt x="1" y="59"/>
                    <a:pt x="1" y="146"/>
                  </a:cubicBezTo>
                  <a:cubicBezTo>
                    <a:pt x="1" y="373"/>
                    <a:pt x="98" y="633"/>
                    <a:pt x="261" y="796"/>
                  </a:cubicBezTo>
                  <a:lnTo>
                    <a:pt x="1919" y="2454"/>
                  </a:lnTo>
                  <a:cubicBezTo>
                    <a:pt x="2106" y="2641"/>
                    <a:pt x="2347" y="2739"/>
                    <a:pt x="2584" y="2739"/>
                  </a:cubicBezTo>
                  <a:cubicBezTo>
                    <a:pt x="2802" y="2739"/>
                    <a:pt x="3017" y="2658"/>
                    <a:pt x="3188" y="2487"/>
                  </a:cubicBezTo>
                  <a:cubicBezTo>
                    <a:pt x="3480" y="2227"/>
                    <a:pt x="3578" y="1804"/>
                    <a:pt x="3415" y="1479"/>
                  </a:cubicBezTo>
                  <a:lnTo>
                    <a:pt x="3415" y="1479"/>
                  </a:lnTo>
                  <a:cubicBezTo>
                    <a:pt x="3383" y="1576"/>
                    <a:pt x="3318" y="1674"/>
                    <a:pt x="3220" y="1739"/>
                  </a:cubicBezTo>
                  <a:cubicBezTo>
                    <a:pt x="3041" y="1918"/>
                    <a:pt x="2805" y="2007"/>
                    <a:pt x="2570" y="2007"/>
                  </a:cubicBezTo>
                  <a:cubicBezTo>
                    <a:pt x="2334" y="2007"/>
                    <a:pt x="2098" y="1918"/>
                    <a:pt x="1919" y="1739"/>
                  </a:cubicBezTo>
                  <a:lnTo>
                    <a:pt x="228" y="48"/>
                  </a:lnTo>
                  <a:cubicBezTo>
                    <a:pt x="196" y="15"/>
                    <a:pt x="160" y="1"/>
                    <a:pt x="126" y="1"/>
                  </a:cubicBezTo>
                  <a:close/>
                </a:path>
              </a:pathLst>
            </a:custGeom>
            <a:solidFill>
              <a:srgbClr val="CA6E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4"/>
            <p:cNvSpPr/>
            <p:nvPr/>
          </p:nvSpPr>
          <p:spPr>
            <a:xfrm>
              <a:off x="2704200" y="3165438"/>
              <a:ext cx="89450" cy="87225"/>
            </a:xfrm>
            <a:custGeom>
              <a:avLst/>
              <a:gdLst/>
              <a:ahLst/>
              <a:cxnLst/>
              <a:rect l="l" t="t" r="r" b="b"/>
              <a:pathLst>
                <a:path w="3578" h="3489" extrusionOk="0">
                  <a:moveTo>
                    <a:pt x="1302" y="1"/>
                  </a:moveTo>
                  <a:lnTo>
                    <a:pt x="1" y="1269"/>
                  </a:lnTo>
                  <a:lnTo>
                    <a:pt x="1952" y="3220"/>
                  </a:lnTo>
                  <a:cubicBezTo>
                    <a:pt x="2131" y="3399"/>
                    <a:pt x="2367" y="3488"/>
                    <a:pt x="2602" y="3488"/>
                  </a:cubicBezTo>
                  <a:cubicBezTo>
                    <a:pt x="2838" y="3488"/>
                    <a:pt x="3074" y="3399"/>
                    <a:pt x="3253" y="3220"/>
                  </a:cubicBezTo>
                  <a:cubicBezTo>
                    <a:pt x="3578" y="2862"/>
                    <a:pt x="3578" y="2277"/>
                    <a:pt x="3253" y="1952"/>
                  </a:cubicBezTo>
                  <a:lnTo>
                    <a:pt x="1302" y="1"/>
                  </a:lnTo>
                  <a:close/>
                </a:path>
              </a:pathLst>
            </a:custGeom>
            <a:solidFill>
              <a:srgbClr val="D78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4"/>
            <p:cNvSpPr/>
            <p:nvPr/>
          </p:nvSpPr>
          <p:spPr>
            <a:xfrm>
              <a:off x="2704200" y="3184588"/>
              <a:ext cx="89450" cy="68175"/>
            </a:xfrm>
            <a:custGeom>
              <a:avLst/>
              <a:gdLst/>
              <a:ahLst/>
              <a:cxnLst/>
              <a:rect l="l" t="t" r="r" b="b"/>
              <a:pathLst>
                <a:path w="3578" h="2727" extrusionOk="0">
                  <a:moveTo>
                    <a:pt x="150" y="1"/>
                  </a:moveTo>
                  <a:cubicBezTo>
                    <a:pt x="73" y="1"/>
                    <a:pt x="1" y="59"/>
                    <a:pt x="1" y="145"/>
                  </a:cubicBezTo>
                  <a:cubicBezTo>
                    <a:pt x="1" y="373"/>
                    <a:pt x="98" y="601"/>
                    <a:pt x="261" y="763"/>
                  </a:cubicBezTo>
                  <a:lnTo>
                    <a:pt x="1952" y="2454"/>
                  </a:lnTo>
                  <a:cubicBezTo>
                    <a:pt x="2118" y="2637"/>
                    <a:pt x="2353" y="2727"/>
                    <a:pt x="2591" y="2727"/>
                  </a:cubicBezTo>
                  <a:cubicBezTo>
                    <a:pt x="2817" y="2727"/>
                    <a:pt x="3046" y="2645"/>
                    <a:pt x="3220" y="2487"/>
                  </a:cubicBezTo>
                  <a:cubicBezTo>
                    <a:pt x="3513" y="2194"/>
                    <a:pt x="3578" y="1804"/>
                    <a:pt x="3415" y="1446"/>
                  </a:cubicBezTo>
                  <a:lnTo>
                    <a:pt x="3415" y="1446"/>
                  </a:lnTo>
                  <a:cubicBezTo>
                    <a:pt x="3383" y="1544"/>
                    <a:pt x="3318" y="1641"/>
                    <a:pt x="3253" y="1739"/>
                  </a:cubicBezTo>
                  <a:cubicBezTo>
                    <a:pt x="3082" y="1909"/>
                    <a:pt x="2859" y="1991"/>
                    <a:pt x="2634" y="1991"/>
                  </a:cubicBezTo>
                  <a:cubicBezTo>
                    <a:pt x="2388" y="1991"/>
                    <a:pt x="2139" y="1893"/>
                    <a:pt x="1952" y="1706"/>
                  </a:cubicBezTo>
                  <a:lnTo>
                    <a:pt x="261" y="48"/>
                  </a:lnTo>
                  <a:cubicBezTo>
                    <a:pt x="228" y="15"/>
                    <a:pt x="189" y="1"/>
                    <a:pt x="150" y="1"/>
                  </a:cubicBezTo>
                  <a:close/>
                </a:path>
              </a:pathLst>
            </a:custGeom>
            <a:solidFill>
              <a:srgbClr val="CA6E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4"/>
            <p:cNvSpPr/>
            <p:nvPr/>
          </p:nvSpPr>
          <p:spPr>
            <a:xfrm>
              <a:off x="2672500" y="3197138"/>
              <a:ext cx="89450" cy="87425"/>
            </a:xfrm>
            <a:custGeom>
              <a:avLst/>
              <a:gdLst/>
              <a:ahLst/>
              <a:cxnLst/>
              <a:rect l="l" t="t" r="r" b="b"/>
              <a:pathLst>
                <a:path w="3578" h="3497" extrusionOk="0">
                  <a:moveTo>
                    <a:pt x="1269" y="1"/>
                  </a:moveTo>
                  <a:lnTo>
                    <a:pt x="1" y="1269"/>
                  </a:lnTo>
                  <a:lnTo>
                    <a:pt x="1952" y="3253"/>
                  </a:lnTo>
                  <a:cubicBezTo>
                    <a:pt x="2114" y="3416"/>
                    <a:pt x="2342" y="3497"/>
                    <a:pt x="2574" y="3497"/>
                  </a:cubicBezTo>
                  <a:cubicBezTo>
                    <a:pt x="2805" y="3497"/>
                    <a:pt x="3041" y="3416"/>
                    <a:pt x="3220" y="3253"/>
                  </a:cubicBezTo>
                  <a:cubicBezTo>
                    <a:pt x="3578" y="2895"/>
                    <a:pt x="3578" y="2310"/>
                    <a:pt x="3220" y="1952"/>
                  </a:cubicBezTo>
                  <a:lnTo>
                    <a:pt x="1269" y="1"/>
                  </a:lnTo>
                  <a:close/>
                </a:path>
              </a:pathLst>
            </a:custGeom>
            <a:solidFill>
              <a:srgbClr val="D78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4"/>
            <p:cNvSpPr/>
            <p:nvPr/>
          </p:nvSpPr>
          <p:spPr>
            <a:xfrm>
              <a:off x="2601775" y="3223163"/>
              <a:ext cx="128475" cy="93725"/>
            </a:xfrm>
            <a:custGeom>
              <a:avLst/>
              <a:gdLst/>
              <a:ahLst/>
              <a:cxnLst/>
              <a:rect l="l" t="t" r="r" b="b"/>
              <a:pathLst>
                <a:path w="5139" h="3749" extrusionOk="0">
                  <a:moveTo>
                    <a:pt x="0" y="1"/>
                  </a:moveTo>
                  <a:lnTo>
                    <a:pt x="3480" y="3480"/>
                  </a:lnTo>
                  <a:cubicBezTo>
                    <a:pt x="3659" y="3659"/>
                    <a:pt x="3895" y="3749"/>
                    <a:pt x="4130" y="3749"/>
                  </a:cubicBezTo>
                  <a:cubicBezTo>
                    <a:pt x="4366" y="3749"/>
                    <a:pt x="4602" y="3659"/>
                    <a:pt x="4781" y="3480"/>
                  </a:cubicBezTo>
                  <a:cubicBezTo>
                    <a:pt x="5138" y="3123"/>
                    <a:pt x="5138" y="2537"/>
                    <a:pt x="4781" y="2179"/>
                  </a:cubicBezTo>
                  <a:lnTo>
                    <a:pt x="2830" y="2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78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4"/>
            <p:cNvSpPr/>
            <p:nvPr/>
          </p:nvSpPr>
          <p:spPr>
            <a:xfrm>
              <a:off x="2671700" y="3216313"/>
              <a:ext cx="89450" cy="68475"/>
            </a:xfrm>
            <a:custGeom>
              <a:avLst/>
              <a:gdLst/>
              <a:ahLst/>
              <a:cxnLst/>
              <a:rect l="l" t="t" r="r" b="b"/>
              <a:pathLst>
                <a:path w="3578" h="2739" extrusionOk="0">
                  <a:moveTo>
                    <a:pt x="149" y="0"/>
                  </a:moveTo>
                  <a:cubicBezTo>
                    <a:pt x="72" y="0"/>
                    <a:pt x="0" y="58"/>
                    <a:pt x="0" y="145"/>
                  </a:cubicBezTo>
                  <a:cubicBezTo>
                    <a:pt x="0" y="405"/>
                    <a:pt x="130" y="632"/>
                    <a:pt x="293" y="795"/>
                  </a:cubicBezTo>
                  <a:lnTo>
                    <a:pt x="1951" y="2453"/>
                  </a:lnTo>
                  <a:cubicBezTo>
                    <a:pt x="2138" y="2640"/>
                    <a:pt x="2378" y="2739"/>
                    <a:pt x="2616" y="2739"/>
                  </a:cubicBezTo>
                  <a:cubicBezTo>
                    <a:pt x="2834" y="2739"/>
                    <a:pt x="3049" y="2657"/>
                    <a:pt x="3219" y="2486"/>
                  </a:cubicBezTo>
                  <a:cubicBezTo>
                    <a:pt x="3512" y="2226"/>
                    <a:pt x="3577" y="1803"/>
                    <a:pt x="3447" y="1478"/>
                  </a:cubicBezTo>
                  <a:lnTo>
                    <a:pt x="3447" y="1478"/>
                  </a:lnTo>
                  <a:cubicBezTo>
                    <a:pt x="3415" y="1575"/>
                    <a:pt x="3350" y="1673"/>
                    <a:pt x="3252" y="1738"/>
                  </a:cubicBezTo>
                  <a:cubicBezTo>
                    <a:pt x="3073" y="1917"/>
                    <a:pt x="2837" y="2006"/>
                    <a:pt x="2602" y="2006"/>
                  </a:cubicBezTo>
                  <a:cubicBezTo>
                    <a:pt x="2366" y="2006"/>
                    <a:pt x="2130" y="1917"/>
                    <a:pt x="1951" y="1738"/>
                  </a:cubicBezTo>
                  <a:lnTo>
                    <a:pt x="260" y="47"/>
                  </a:lnTo>
                  <a:cubicBezTo>
                    <a:pt x="228" y="14"/>
                    <a:pt x="188" y="0"/>
                    <a:pt x="149" y="0"/>
                  </a:cubicBezTo>
                  <a:close/>
                </a:path>
              </a:pathLst>
            </a:custGeom>
            <a:solidFill>
              <a:srgbClr val="CA6E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4"/>
            <p:cNvSpPr/>
            <p:nvPr/>
          </p:nvSpPr>
          <p:spPr>
            <a:xfrm>
              <a:off x="2639975" y="3243488"/>
              <a:ext cx="89450" cy="73200"/>
            </a:xfrm>
            <a:custGeom>
              <a:avLst/>
              <a:gdLst/>
              <a:ahLst/>
              <a:cxnLst/>
              <a:rect l="l" t="t" r="r" b="b"/>
              <a:pathLst>
                <a:path w="3578" h="2928" extrusionOk="0">
                  <a:moveTo>
                    <a:pt x="1" y="1"/>
                  </a:moveTo>
                  <a:cubicBezTo>
                    <a:pt x="1" y="456"/>
                    <a:pt x="196" y="911"/>
                    <a:pt x="521" y="1236"/>
                  </a:cubicBezTo>
                  <a:lnTo>
                    <a:pt x="1952" y="2667"/>
                  </a:lnTo>
                  <a:cubicBezTo>
                    <a:pt x="2123" y="2838"/>
                    <a:pt x="2365" y="2928"/>
                    <a:pt x="2609" y="2928"/>
                  </a:cubicBezTo>
                  <a:cubicBezTo>
                    <a:pt x="2829" y="2928"/>
                    <a:pt x="3050" y="2854"/>
                    <a:pt x="3220" y="2700"/>
                  </a:cubicBezTo>
                  <a:cubicBezTo>
                    <a:pt x="3513" y="2407"/>
                    <a:pt x="3578" y="2017"/>
                    <a:pt x="3415" y="1659"/>
                  </a:cubicBezTo>
                  <a:lnTo>
                    <a:pt x="3415" y="1659"/>
                  </a:lnTo>
                  <a:cubicBezTo>
                    <a:pt x="3383" y="1757"/>
                    <a:pt x="3318" y="1854"/>
                    <a:pt x="3253" y="1952"/>
                  </a:cubicBezTo>
                  <a:cubicBezTo>
                    <a:pt x="3082" y="2123"/>
                    <a:pt x="2852" y="2204"/>
                    <a:pt x="2623" y="2204"/>
                  </a:cubicBezTo>
                  <a:cubicBezTo>
                    <a:pt x="2372" y="2204"/>
                    <a:pt x="2122" y="2106"/>
                    <a:pt x="1952" y="191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CA6E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4"/>
            <p:cNvSpPr/>
            <p:nvPr/>
          </p:nvSpPr>
          <p:spPr>
            <a:xfrm>
              <a:off x="2461125" y="2860863"/>
              <a:ext cx="185375" cy="275950"/>
            </a:xfrm>
            <a:custGeom>
              <a:avLst/>
              <a:gdLst/>
              <a:ahLst/>
              <a:cxnLst/>
              <a:rect l="l" t="t" r="r" b="b"/>
              <a:pathLst>
                <a:path w="7415" h="11038" extrusionOk="0">
                  <a:moveTo>
                    <a:pt x="796" y="0"/>
                  </a:moveTo>
                  <a:cubicBezTo>
                    <a:pt x="771" y="0"/>
                    <a:pt x="748" y="16"/>
                    <a:pt x="748" y="54"/>
                  </a:cubicBezTo>
                  <a:lnTo>
                    <a:pt x="0" y="8216"/>
                  </a:lnTo>
                  <a:cubicBezTo>
                    <a:pt x="0" y="8314"/>
                    <a:pt x="33" y="8444"/>
                    <a:pt x="98" y="8509"/>
                  </a:cubicBezTo>
                  <a:lnTo>
                    <a:pt x="2342" y="10720"/>
                  </a:lnTo>
                  <a:cubicBezTo>
                    <a:pt x="2553" y="10932"/>
                    <a:pt x="2830" y="11037"/>
                    <a:pt x="3106" y="11037"/>
                  </a:cubicBezTo>
                  <a:cubicBezTo>
                    <a:pt x="3383" y="11037"/>
                    <a:pt x="3659" y="10932"/>
                    <a:pt x="3870" y="10720"/>
                  </a:cubicBezTo>
                  <a:lnTo>
                    <a:pt x="6992" y="7631"/>
                  </a:lnTo>
                  <a:cubicBezTo>
                    <a:pt x="7415" y="7208"/>
                    <a:pt x="7415" y="6493"/>
                    <a:pt x="6960" y="6070"/>
                  </a:cubicBezTo>
                  <a:lnTo>
                    <a:pt x="846" y="21"/>
                  </a:lnTo>
                  <a:cubicBezTo>
                    <a:pt x="833" y="8"/>
                    <a:pt x="813" y="0"/>
                    <a:pt x="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4"/>
            <p:cNvSpPr/>
            <p:nvPr/>
          </p:nvSpPr>
          <p:spPr>
            <a:xfrm>
              <a:off x="2618850" y="3256288"/>
              <a:ext cx="64250" cy="60600"/>
            </a:xfrm>
            <a:custGeom>
              <a:avLst/>
              <a:gdLst/>
              <a:ahLst/>
              <a:cxnLst/>
              <a:rect l="l" t="t" r="r" b="b"/>
              <a:pathLst>
                <a:path w="2570" h="2424" extrusionOk="0">
                  <a:moveTo>
                    <a:pt x="1594" y="1"/>
                  </a:moveTo>
                  <a:cubicBezTo>
                    <a:pt x="1358" y="1"/>
                    <a:pt x="1122" y="90"/>
                    <a:pt x="943" y="269"/>
                  </a:cubicBezTo>
                  <a:lnTo>
                    <a:pt x="358" y="854"/>
                  </a:lnTo>
                  <a:cubicBezTo>
                    <a:pt x="0" y="1212"/>
                    <a:pt x="0" y="1798"/>
                    <a:pt x="358" y="2155"/>
                  </a:cubicBezTo>
                  <a:cubicBezTo>
                    <a:pt x="537" y="2334"/>
                    <a:pt x="764" y="2424"/>
                    <a:pt x="992" y="2424"/>
                  </a:cubicBezTo>
                  <a:cubicBezTo>
                    <a:pt x="1220" y="2424"/>
                    <a:pt x="1447" y="2334"/>
                    <a:pt x="1626" y="2155"/>
                  </a:cubicBezTo>
                  <a:lnTo>
                    <a:pt x="2244" y="1570"/>
                  </a:lnTo>
                  <a:cubicBezTo>
                    <a:pt x="2569" y="1212"/>
                    <a:pt x="2569" y="627"/>
                    <a:pt x="2244" y="269"/>
                  </a:cubicBezTo>
                  <a:cubicBezTo>
                    <a:pt x="2065" y="90"/>
                    <a:pt x="1830" y="1"/>
                    <a:pt x="1594" y="1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4"/>
            <p:cNvSpPr/>
            <p:nvPr/>
          </p:nvSpPr>
          <p:spPr>
            <a:xfrm>
              <a:off x="2621275" y="3260563"/>
              <a:ext cx="61825" cy="56325"/>
            </a:xfrm>
            <a:custGeom>
              <a:avLst/>
              <a:gdLst/>
              <a:ahLst/>
              <a:cxnLst/>
              <a:rect l="l" t="t" r="r" b="b"/>
              <a:pathLst>
                <a:path w="2473" h="2253" extrusionOk="0">
                  <a:moveTo>
                    <a:pt x="2017" y="1"/>
                  </a:moveTo>
                  <a:cubicBezTo>
                    <a:pt x="2017" y="261"/>
                    <a:pt x="1952" y="488"/>
                    <a:pt x="1757" y="651"/>
                  </a:cubicBezTo>
                  <a:lnTo>
                    <a:pt x="1172" y="1269"/>
                  </a:lnTo>
                  <a:cubicBezTo>
                    <a:pt x="1000" y="1440"/>
                    <a:pt x="783" y="1521"/>
                    <a:pt x="564" y="1521"/>
                  </a:cubicBezTo>
                  <a:cubicBezTo>
                    <a:pt x="368" y="1521"/>
                    <a:pt x="170" y="1457"/>
                    <a:pt x="1" y="1334"/>
                  </a:cubicBezTo>
                  <a:lnTo>
                    <a:pt x="1" y="1334"/>
                  </a:lnTo>
                  <a:cubicBezTo>
                    <a:pt x="1" y="1561"/>
                    <a:pt x="66" y="1789"/>
                    <a:pt x="261" y="1984"/>
                  </a:cubicBezTo>
                  <a:cubicBezTo>
                    <a:pt x="440" y="2163"/>
                    <a:pt x="667" y="2253"/>
                    <a:pt x="895" y="2253"/>
                  </a:cubicBezTo>
                  <a:cubicBezTo>
                    <a:pt x="1123" y="2253"/>
                    <a:pt x="1350" y="2163"/>
                    <a:pt x="1529" y="1984"/>
                  </a:cubicBezTo>
                  <a:lnTo>
                    <a:pt x="2147" y="1399"/>
                  </a:lnTo>
                  <a:cubicBezTo>
                    <a:pt x="2472" y="1041"/>
                    <a:pt x="2472" y="456"/>
                    <a:pt x="2147" y="98"/>
                  </a:cubicBezTo>
                  <a:cubicBezTo>
                    <a:pt x="2082" y="66"/>
                    <a:pt x="2082" y="33"/>
                    <a:pt x="2017" y="1"/>
                  </a:cubicBezTo>
                  <a:close/>
                </a:path>
              </a:pathLst>
            </a:custGeom>
            <a:solidFill>
              <a:srgbClr val="FFB0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4"/>
            <p:cNvSpPr/>
            <p:nvPr/>
          </p:nvSpPr>
          <p:spPr>
            <a:xfrm>
              <a:off x="2586325" y="3224588"/>
              <a:ext cx="65075" cy="59775"/>
            </a:xfrm>
            <a:custGeom>
              <a:avLst/>
              <a:gdLst/>
              <a:ahLst/>
              <a:cxnLst/>
              <a:rect l="l" t="t" r="r" b="b"/>
              <a:pathLst>
                <a:path w="2603" h="2391" extrusionOk="0">
                  <a:moveTo>
                    <a:pt x="1598" y="1"/>
                  </a:moveTo>
                  <a:cubicBezTo>
                    <a:pt x="1366" y="1"/>
                    <a:pt x="1139" y="90"/>
                    <a:pt x="976" y="269"/>
                  </a:cubicBezTo>
                  <a:lnTo>
                    <a:pt x="358" y="854"/>
                  </a:lnTo>
                  <a:cubicBezTo>
                    <a:pt x="0" y="1212"/>
                    <a:pt x="0" y="1797"/>
                    <a:pt x="358" y="2122"/>
                  </a:cubicBezTo>
                  <a:cubicBezTo>
                    <a:pt x="537" y="2301"/>
                    <a:pt x="773" y="2391"/>
                    <a:pt x="1009" y="2391"/>
                  </a:cubicBezTo>
                  <a:cubicBezTo>
                    <a:pt x="1244" y="2391"/>
                    <a:pt x="1480" y="2301"/>
                    <a:pt x="1659" y="2122"/>
                  </a:cubicBezTo>
                  <a:lnTo>
                    <a:pt x="2244" y="1537"/>
                  </a:lnTo>
                  <a:cubicBezTo>
                    <a:pt x="2602" y="1179"/>
                    <a:pt x="2602" y="594"/>
                    <a:pt x="2244" y="269"/>
                  </a:cubicBezTo>
                  <a:cubicBezTo>
                    <a:pt x="2065" y="90"/>
                    <a:pt x="1830" y="1"/>
                    <a:pt x="1598" y="1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4"/>
            <p:cNvSpPr/>
            <p:nvPr/>
          </p:nvSpPr>
          <p:spPr>
            <a:xfrm>
              <a:off x="2588775" y="3228863"/>
              <a:ext cx="62625" cy="55700"/>
            </a:xfrm>
            <a:custGeom>
              <a:avLst/>
              <a:gdLst/>
              <a:ahLst/>
              <a:cxnLst/>
              <a:rect l="l" t="t" r="r" b="b"/>
              <a:pathLst>
                <a:path w="2505" h="2228" extrusionOk="0">
                  <a:moveTo>
                    <a:pt x="2049" y="0"/>
                  </a:moveTo>
                  <a:cubicBezTo>
                    <a:pt x="2049" y="228"/>
                    <a:pt x="1951" y="456"/>
                    <a:pt x="1789" y="651"/>
                  </a:cubicBezTo>
                  <a:lnTo>
                    <a:pt x="1171" y="1236"/>
                  </a:lnTo>
                  <a:cubicBezTo>
                    <a:pt x="990" y="1417"/>
                    <a:pt x="759" y="1507"/>
                    <a:pt x="528" y="1507"/>
                  </a:cubicBezTo>
                  <a:cubicBezTo>
                    <a:pt x="344" y="1507"/>
                    <a:pt x="159" y="1449"/>
                    <a:pt x="0" y="1334"/>
                  </a:cubicBezTo>
                  <a:lnTo>
                    <a:pt x="0" y="1334"/>
                  </a:lnTo>
                  <a:cubicBezTo>
                    <a:pt x="0" y="1561"/>
                    <a:pt x="98" y="1789"/>
                    <a:pt x="260" y="1984"/>
                  </a:cubicBezTo>
                  <a:cubicBezTo>
                    <a:pt x="439" y="2147"/>
                    <a:pt x="675" y="2228"/>
                    <a:pt x="911" y="2228"/>
                  </a:cubicBezTo>
                  <a:cubicBezTo>
                    <a:pt x="1146" y="2228"/>
                    <a:pt x="1382" y="2147"/>
                    <a:pt x="1561" y="1984"/>
                  </a:cubicBezTo>
                  <a:lnTo>
                    <a:pt x="2146" y="1366"/>
                  </a:lnTo>
                  <a:cubicBezTo>
                    <a:pt x="2504" y="1008"/>
                    <a:pt x="2504" y="456"/>
                    <a:pt x="2146" y="98"/>
                  </a:cubicBezTo>
                  <a:cubicBezTo>
                    <a:pt x="2114" y="65"/>
                    <a:pt x="2081" y="33"/>
                    <a:pt x="2049" y="0"/>
                  </a:cubicBezTo>
                  <a:close/>
                </a:path>
              </a:pathLst>
            </a:custGeom>
            <a:solidFill>
              <a:srgbClr val="FFB0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4"/>
            <p:cNvSpPr/>
            <p:nvPr/>
          </p:nvSpPr>
          <p:spPr>
            <a:xfrm>
              <a:off x="2554625" y="3192063"/>
              <a:ext cx="64250" cy="60600"/>
            </a:xfrm>
            <a:custGeom>
              <a:avLst/>
              <a:gdLst/>
              <a:ahLst/>
              <a:cxnLst/>
              <a:rect l="l" t="t" r="r" b="b"/>
              <a:pathLst>
                <a:path w="2570" h="2424" extrusionOk="0">
                  <a:moveTo>
                    <a:pt x="1594" y="1"/>
                  </a:moveTo>
                  <a:cubicBezTo>
                    <a:pt x="1358" y="1"/>
                    <a:pt x="1122" y="90"/>
                    <a:pt x="943" y="269"/>
                  </a:cubicBezTo>
                  <a:lnTo>
                    <a:pt x="358" y="887"/>
                  </a:lnTo>
                  <a:cubicBezTo>
                    <a:pt x="0" y="1245"/>
                    <a:pt x="0" y="1797"/>
                    <a:pt x="358" y="2155"/>
                  </a:cubicBezTo>
                  <a:cubicBezTo>
                    <a:pt x="537" y="2334"/>
                    <a:pt x="764" y="2423"/>
                    <a:pt x="992" y="2423"/>
                  </a:cubicBezTo>
                  <a:cubicBezTo>
                    <a:pt x="1220" y="2423"/>
                    <a:pt x="1447" y="2334"/>
                    <a:pt x="1626" y="2155"/>
                  </a:cubicBezTo>
                  <a:lnTo>
                    <a:pt x="2244" y="1570"/>
                  </a:lnTo>
                  <a:cubicBezTo>
                    <a:pt x="2569" y="1212"/>
                    <a:pt x="2569" y="627"/>
                    <a:pt x="2244" y="269"/>
                  </a:cubicBezTo>
                  <a:cubicBezTo>
                    <a:pt x="2065" y="90"/>
                    <a:pt x="1829" y="1"/>
                    <a:pt x="1594" y="1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4"/>
            <p:cNvSpPr/>
            <p:nvPr/>
          </p:nvSpPr>
          <p:spPr>
            <a:xfrm>
              <a:off x="2557050" y="3197138"/>
              <a:ext cx="61825" cy="55525"/>
            </a:xfrm>
            <a:custGeom>
              <a:avLst/>
              <a:gdLst/>
              <a:ahLst/>
              <a:cxnLst/>
              <a:rect l="l" t="t" r="r" b="b"/>
              <a:pathLst>
                <a:path w="2473" h="2221" extrusionOk="0">
                  <a:moveTo>
                    <a:pt x="2050" y="1"/>
                  </a:moveTo>
                  <a:cubicBezTo>
                    <a:pt x="2050" y="229"/>
                    <a:pt x="1952" y="456"/>
                    <a:pt x="1757" y="619"/>
                  </a:cubicBezTo>
                  <a:lnTo>
                    <a:pt x="1171" y="1237"/>
                  </a:lnTo>
                  <a:cubicBezTo>
                    <a:pt x="1000" y="1408"/>
                    <a:pt x="783" y="1489"/>
                    <a:pt x="564" y="1489"/>
                  </a:cubicBezTo>
                  <a:cubicBezTo>
                    <a:pt x="368" y="1489"/>
                    <a:pt x="170" y="1425"/>
                    <a:pt x="1" y="1302"/>
                  </a:cubicBezTo>
                  <a:lnTo>
                    <a:pt x="1" y="1302"/>
                  </a:lnTo>
                  <a:cubicBezTo>
                    <a:pt x="1" y="1529"/>
                    <a:pt x="66" y="1790"/>
                    <a:pt x="261" y="1952"/>
                  </a:cubicBezTo>
                  <a:cubicBezTo>
                    <a:pt x="440" y="2131"/>
                    <a:pt x="667" y="2220"/>
                    <a:pt x="895" y="2220"/>
                  </a:cubicBezTo>
                  <a:cubicBezTo>
                    <a:pt x="1123" y="2220"/>
                    <a:pt x="1350" y="2131"/>
                    <a:pt x="1529" y="1952"/>
                  </a:cubicBezTo>
                  <a:lnTo>
                    <a:pt x="2147" y="1367"/>
                  </a:lnTo>
                  <a:cubicBezTo>
                    <a:pt x="2472" y="1009"/>
                    <a:pt x="2472" y="424"/>
                    <a:pt x="2147" y="66"/>
                  </a:cubicBezTo>
                  <a:cubicBezTo>
                    <a:pt x="2115" y="34"/>
                    <a:pt x="2082" y="1"/>
                    <a:pt x="2050" y="1"/>
                  </a:cubicBezTo>
                  <a:close/>
                </a:path>
              </a:pathLst>
            </a:custGeom>
            <a:solidFill>
              <a:srgbClr val="FFB0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4"/>
            <p:cNvSpPr/>
            <p:nvPr/>
          </p:nvSpPr>
          <p:spPr>
            <a:xfrm>
              <a:off x="2522100" y="3160363"/>
              <a:ext cx="65075" cy="59975"/>
            </a:xfrm>
            <a:custGeom>
              <a:avLst/>
              <a:gdLst/>
              <a:ahLst/>
              <a:cxnLst/>
              <a:rect l="l" t="t" r="r" b="b"/>
              <a:pathLst>
                <a:path w="2603" h="2399" extrusionOk="0">
                  <a:moveTo>
                    <a:pt x="1598" y="0"/>
                  </a:moveTo>
                  <a:cubicBezTo>
                    <a:pt x="1366" y="0"/>
                    <a:pt x="1139" y="90"/>
                    <a:pt x="976" y="269"/>
                  </a:cubicBezTo>
                  <a:lnTo>
                    <a:pt x="358" y="854"/>
                  </a:lnTo>
                  <a:cubicBezTo>
                    <a:pt x="0" y="1212"/>
                    <a:pt x="0" y="1797"/>
                    <a:pt x="358" y="2155"/>
                  </a:cubicBezTo>
                  <a:cubicBezTo>
                    <a:pt x="537" y="2318"/>
                    <a:pt x="773" y="2399"/>
                    <a:pt x="1009" y="2399"/>
                  </a:cubicBezTo>
                  <a:cubicBezTo>
                    <a:pt x="1244" y="2399"/>
                    <a:pt x="1480" y="2318"/>
                    <a:pt x="1659" y="2155"/>
                  </a:cubicBezTo>
                  <a:lnTo>
                    <a:pt x="2244" y="1537"/>
                  </a:lnTo>
                  <a:cubicBezTo>
                    <a:pt x="2602" y="1179"/>
                    <a:pt x="2602" y="626"/>
                    <a:pt x="2244" y="269"/>
                  </a:cubicBezTo>
                  <a:cubicBezTo>
                    <a:pt x="2065" y="90"/>
                    <a:pt x="1830" y="0"/>
                    <a:pt x="1598" y="0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4"/>
            <p:cNvSpPr/>
            <p:nvPr/>
          </p:nvSpPr>
          <p:spPr>
            <a:xfrm>
              <a:off x="2524550" y="3164638"/>
              <a:ext cx="62625" cy="56325"/>
            </a:xfrm>
            <a:custGeom>
              <a:avLst/>
              <a:gdLst/>
              <a:ahLst/>
              <a:cxnLst/>
              <a:rect l="l" t="t" r="r" b="b"/>
              <a:pathLst>
                <a:path w="2505" h="2253" extrusionOk="0">
                  <a:moveTo>
                    <a:pt x="2049" y="0"/>
                  </a:moveTo>
                  <a:cubicBezTo>
                    <a:pt x="2049" y="228"/>
                    <a:pt x="1951" y="455"/>
                    <a:pt x="1789" y="651"/>
                  </a:cubicBezTo>
                  <a:lnTo>
                    <a:pt x="1203" y="1236"/>
                  </a:lnTo>
                  <a:cubicBezTo>
                    <a:pt x="1004" y="1417"/>
                    <a:pt x="766" y="1507"/>
                    <a:pt x="531" y="1507"/>
                  </a:cubicBezTo>
                  <a:cubicBezTo>
                    <a:pt x="344" y="1507"/>
                    <a:pt x="159" y="1449"/>
                    <a:pt x="0" y="1334"/>
                  </a:cubicBezTo>
                  <a:lnTo>
                    <a:pt x="0" y="1334"/>
                  </a:lnTo>
                  <a:cubicBezTo>
                    <a:pt x="0" y="1561"/>
                    <a:pt x="98" y="1789"/>
                    <a:pt x="260" y="1984"/>
                  </a:cubicBezTo>
                  <a:cubicBezTo>
                    <a:pt x="439" y="2163"/>
                    <a:pt x="675" y="2252"/>
                    <a:pt x="911" y="2252"/>
                  </a:cubicBezTo>
                  <a:cubicBezTo>
                    <a:pt x="1146" y="2252"/>
                    <a:pt x="1382" y="2163"/>
                    <a:pt x="1561" y="1984"/>
                  </a:cubicBezTo>
                  <a:lnTo>
                    <a:pt x="2146" y="1366"/>
                  </a:lnTo>
                  <a:cubicBezTo>
                    <a:pt x="2504" y="1008"/>
                    <a:pt x="2504" y="455"/>
                    <a:pt x="2146" y="98"/>
                  </a:cubicBezTo>
                  <a:cubicBezTo>
                    <a:pt x="2114" y="65"/>
                    <a:pt x="2081" y="33"/>
                    <a:pt x="2049" y="0"/>
                  </a:cubicBezTo>
                  <a:close/>
                </a:path>
              </a:pathLst>
            </a:custGeom>
            <a:solidFill>
              <a:srgbClr val="FFB0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4"/>
            <p:cNvSpPr/>
            <p:nvPr/>
          </p:nvSpPr>
          <p:spPr>
            <a:xfrm>
              <a:off x="2636725" y="3041063"/>
              <a:ext cx="204100" cy="126850"/>
            </a:xfrm>
            <a:custGeom>
              <a:avLst/>
              <a:gdLst/>
              <a:ahLst/>
              <a:cxnLst/>
              <a:rect l="l" t="t" r="r" b="b"/>
              <a:pathLst>
                <a:path w="8164" h="5074" extrusionOk="0">
                  <a:moveTo>
                    <a:pt x="3610" y="0"/>
                  </a:moveTo>
                  <a:cubicBezTo>
                    <a:pt x="3123" y="0"/>
                    <a:pt x="2700" y="195"/>
                    <a:pt x="2375" y="553"/>
                  </a:cubicBezTo>
                  <a:lnTo>
                    <a:pt x="228" y="2960"/>
                  </a:lnTo>
                  <a:cubicBezTo>
                    <a:pt x="1" y="3187"/>
                    <a:pt x="33" y="3545"/>
                    <a:pt x="228" y="3740"/>
                  </a:cubicBezTo>
                  <a:cubicBezTo>
                    <a:pt x="489" y="3984"/>
                    <a:pt x="814" y="4106"/>
                    <a:pt x="1139" y="4106"/>
                  </a:cubicBezTo>
                  <a:cubicBezTo>
                    <a:pt x="1464" y="4106"/>
                    <a:pt x="1789" y="3984"/>
                    <a:pt x="2049" y="3740"/>
                  </a:cubicBezTo>
                  <a:lnTo>
                    <a:pt x="3285" y="2472"/>
                  </a:lnTo>
                  <a:cubicBezTo>
                    <a:pt x="3399" y="2374"/>
                    <a:pt x="3545" y="2325"/>
                    <a:pt x="3688" y="2325"/>
                  </a:cubicBezTo>
                  <a:cubicBezTo>
                    <a:pt x="3830" y="2325"/>
                    <a:pt x="3968" y="2374"/>
                    <a:pt x="4066" y="2472"/>
                  </a:cubicBezTo>
                  <a:cubicBezTo>
                    <a:pt x="4944" y="3350"/>
                    <a:pt x="5789" y="4228"/>
                    <a:pt x="6667" y="5073"/>
                  </a:cubicBezTo>
                  <a:cubicBezTo>
                    <a:pt x="6895" y="4911"/>
                    <a:pt x="7220" y="4683"/>
                    <a:pt x="7513" y="4325"/>
                  </a:cubicBezTo>
                  <a:cubicBezTo>
                    <a:pt x="7870" y="3903"/>
                    <a:pt x="8066" y="3480"/>
                    <a:pt x="8163" y="3220"/>
                  </a:cubicBezTo>
                  <a:cubicBezTo>
                    <a:pt x="6895" y="2147"/>
                    <a:pt x="5594" y="1073"/>
                    <a:pt x="4293" y="0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4"/>
            <p:cNvSpPr/>
            <p:nvPr/>
          </p:nvSpPr>
          <p:spPr>
            <a:xfrm>
              <a:off x="2739975" y="2868663"/>
              <a:ext cx="185400" cy="268150"/>
            </a:xfrm>
            <a:custGeom>
              <a:avLst/>
              <a:gdLst/>
              <a:ahLst/>
              <a:cxnLst/>
              <a:rect l="l" t="t" r="r" b="b"/>
              <a:pathLst>
                <a:path w="7416" h="10726" extrusionOk="0">
                  <a:moveTo>
                    <a:pt x="6256" y="1"/>
                  </a:moveTo>
                  <a:cubicBezTo>
                    <a:pt x="6230" y="1"/>
                    <a:pt x="6202" y="12"/>
                    <a:pt x="6179" y="35"/>
                  </a:cubicBezTo>
                  <a:lnTo>
                    <a:pt x="423" y="5758"/>
                  </a:lnTo>
                  <a:cubicBezTo>
                    <a:pt x="1" y="6181"/>
                    <a:pt x="1" y="6896"/>
                    <a:pt x="423" y="7319"/>
                  </a:cubicBezTo>
                  <a:lnTo>
                    <a:pt x="3545" y="10408"/>
                  </a:lnTo>
                  <a:cubicBezTo>
                    <a:pt x="3757" y="10620"/>
                    <a:pt x="4033" y="10725"/>
                    <a:pt x="4310" y="10725"/>
                  </a:cubicBezTo>
                  <a:cubicBezTo>
                    <a:pt x="4586" y="10725"/>
                    <a:pt x="4862" y="10620"/>
                    <a:pt x="5074" y="10408"/>
                  </a:cubicBezTo>
                  <a:lnTo>
                    <a:pt x="7318" y="8165"/>
                  </a:lnTo>
                  <a:cubicBezTo>
                    <a:pt x="7383" y="8099"/>
                    <a:pt x="7415" y="8002"/>
                    <a:pt x="7415" y="7872"/>
                  </a:cubicBezTo>
                  <a:lnTo>
                    <a:pt x="6375" y="100"/>
                  </a:lnTo>
                  <a:cubicBezTo>
                    <a:pt x="6354" y="37"/>
                    <a:pt x="6305" y="1"/>
                    <a:pt x="62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4"/>
            <p:cNvSpPr/>
            <p:nvPr/>
          </p:nvSpPr>
          <p:spPr>
            <a:xfrm>
              <a:off x="2768425" y="2985763"/>
              <a:ext cx="124425" cy="126850"/>
            </a:xfrm>
            <a:custGeom>
              <a:avLst/>
              <a:gdLst/>
              <a:ahLst/>
              <a:cxnLst/>
              <a:rect l="l" t="t" r="r" b="b"/>
              <a:pathLst>
                <a:path w="4977" h="5074" extrusionOk="0">
                  <a:moveTo>
                    <a:pt x="391" y="1"/>
                  </a:moveTo>
                  <a:lnTo>
                    <a:pt x="1" y="359"/>
                  </a:lnTo>
                  <a:lnTo>
                    <a:pt x="4619" y="5074"/>
                  </a:lnTo>
                  <a:lnTo>
                    <a:pt x="4976" y="4684"/>
                  </a:lnTo>
                  <a:lnTo>
                    <a:pt x="391" y="1"/>
                  </a:ln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4"/>
            <p:cNvSpPr/>
            <p:nvPr/>
          </p:nvSpPr>
          <p:spPr>
            <a:xfrm>
              <a:off x="2499325" y="2991463"/>
              <a:ext cx="124425" cy="126050"/>
            </a:xfrm>
            <a:custGeom>
              <a:avLst/>
              <a:gdLst/>
              <a:ahLst/>
              <a:cxnLst/>
              <a:rect l="l" t="t" r="r" b="b"/>
              <a:pathLst>
                <a:path w="4977" h="5042" extrusionOk="0">
                  <a:moveTo>
                    <a:pt x="4586" y="1"/>
                  </a:moveTo>
                  <a:lnTo>
                    <a:pt x="1" y="4683"/>
                  </a:lnTo>
                  <a:lnTo>
                    <a:pt x="391" y="5041"/>
                  </a:lnTo>
                  <a:lnTo>
                    <a:pt x="4976" y="391"/>
                  </a:lnTo>
                  <a:lnTo>
                    <a:pt x="4586" y="1"/>
                  </a:ln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4"/>
            <p:cNvSpPr/>
            <p:nvPr/>
          </p:nvSpPr>
          <p:spPr>
            <a:xfrm>
              <a:off x="2624525" y="2865463"/>
              <a:ext cx="137425" cy="137400"/>
            </a:xfrm>
            <a:custGeom>
              <a:avLst/>
              <a:gdLst/>
              <a:ahLst/>
              <a:cxnLst/>
              <a:rect l="l" t="t" r="r" b="b"/>
              <a:pathLst>
                <a:path w="5497" h="5496" extrusionOk="0">
                  <a:moveTo>
                    <a:pt x="2765" y="0"/>
                  </a:moveTo>
                  <a:cubicBezTo>
                    <a:pt x="1237" y="0"/>
                    <a:pt x="1" y="1236"/>
                    <a:pt x="1" y="2764"/>
                  </a:cubicBezTo>
                  <a:cubicBezTo>
                    <a:pt x="1" y="4260"/>
                    <a:pt x="1237" y="5496"/>
                    <a:pt x="2765" y="5496"/>
                  </a:cubicBezTo>
                  <a:cubicBezTo>
                    <a:pt x="4261" y="5496"/>
                    <a:pt x="5497" y="4260"/>
                    <a:pt x="5497" y="2764"/>
                  </a:cubicBezTo>
                  <a:cubicBezTo>
                    <a:pt x="5497" y="1236"/>
                    <a:pt x="4261" y="0"/>
                    <a:pt x="27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4"/>
            <p:cNvSpPr/>
            <p:nvPr/>
          </p:nvSpPr>
          <p:spPr>
            <a:xfrm>
              <a:off x="2657050" y="2913213"/>
              <a:ext cx="72375" cy="50625"/>
            </a:xfrm>
            <a:custGeom>
              <a:avLst/>
              <a:gdLst/>
              <a:ahLst/>
              <a:cxnLst/>
              <a:rect l="l" t="t" r="r" b="b"/>
              <a:pathLst>
                <a:path w="2895" h="2025" extrusionOk="0">
                  <a:moveTo>
                    <a:pt x="2602" y="1"/>
                  </a:moveTo>
                  <a:cubicBezTo>
                    <a:pt x="2529" y="1"/>
                    <a:pt x="2456" y="25"/>
                    <a:pt x="2407" y="74"/>
                  </a:cubicBezTo>
                  <a:lnTo>
                    <a:pt x="1009" y="1472"/>
                  </a:lnTo>
                  <a:lnTo>
                    <a:pt x="488" y="952"/>
                  </a:lnTo>
                  <a:cubicBezTo>
                    <a:pt x="440" y="887"/>
                    <a:pt x="367" y="854"/>
                    <a:pt x="293" y="854"/>
                  </a:cubicBezTo>
                  <a:cubicBezTo>
                    <a:pt x="220" y="854"/>
                    <a:pt x="147" y="887"/>
                    <a:pt x="98" y="952"/>
                  </a:cubicBezTo>
                  <a:cubicBezTo>
                    <a:pt x="1" y="1049"/>
                    <a:pt x="1" y="1212"/>
                    <a:pt x="98" y="1342"/>
                  </a:cubicBezTo>
                  <a:lnTo>
                    <a:pt x="651" y="1862"/>
                  </a:lnTo>
                  <a:cubicBezTo>
                    <a:pt x="749" y="1992"/>
                    <a:pt x="879" y="2025"/>
                    <a:pt x="1009" y="2025"/>
                  </a:cubicBezTo>
                  <a:cubicBezTo>
                    <a:pt x="1139" y="2025"/>
                    <a:pt x="1301" y="1992"/>
                    <a:pt x="1399" y="1862"/>
                  </a:cubicBezTo>
                  <a:lnTo>
                    <a:pt x="2797" y="464"/>
                  </a:lnTo>
                  <a:cubicBezTo>
                    <a:pt x="2895" y="366"/>
                    <a:pt x="2895" y="171"/>
                    <a:pt x="2797" y="74"/>
                  </a:cubicBezTo>
                  <a:cubicBezTo>
                    <a:pt x="2749" y="25"/>
                    <a:pt x="2675" y="1"/>
                    <a:pt x="26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9" name="Google Shape;1029;p24"/>
          <p:cNvGrpSpPr/>
          <p:nvPr/>
        </p:nvGrpSpPr>
        <p:grpSpPr>
          <a:xfrm>
            <a:off x="7471125" y="2884850"/>
            <a:ext cx="464250" cy="424400"/>
            <a:chOff x="7471125" y="2878075"/>
            <a:chExt cx="464250" cy="424400"/>
          </a:xfrm>
        </p:grpSpPr>
        <p:sp>
          <p:nvSpPr>
            <p:cNvPr id="1030" name="Google Shape;1030;p24"/>
            <p:cNvSpPr/>
            <p:nvPr/>
          </p:nvSpPr>
          <p:spPr>
            <a:xfrm>
              <a:off x="7471125" y="2878075"/>
              <a:ext cx="464250" cy="340675"/>
            </a:xfrm>
            <a:custGeom>
              <a:avLst/>
              <a:gdLst/>
              <a:ahLst/>
              <a:cxnLst/>
              <a:rect l="l" t="t" r="r" b="b"/>
              <a:pathLst>
                <a:path w="18570" h="13627" extrusionOk="0">
                  <a:moveTo>
                    <a:pt x="1106" y="1"/>
                  </a:moveTo>
                  <a:cubicBezTo>
                    <a:pt x="488" y="1"/>
                    <a:pt x="0" y="488"/>
                    <a:pt x="0" y="1106"/>
                  </a:cubicBezTo>
                  <a:lnTo>
                    <a:pt x="0" y="12488"/>
                  </a:lnTo>
                  <a:cubicBezTo>
                    <a:pt x="0" y="13106"/>
                    <a:pt x="488" y="13626"/>
                    <a:pt x="1106" y="13626"/>
                  </a:cubicBezTo>
                  <a:lnTo>
                    <a:pt x="17431" y="13626"/>
                  </a:lnTo>
                  <a:cubicBezTo>
                    <a:pt x="18049" y="13626"/>
                    <a:pt x="18569" y="13106"/>
                    <a:pt x="18537" y="12488"/>
                  </a:cubicBezTo>
                  <a:lnTo>
                    <a:pt x="18537" y="1106"/>
                  </a:lnTo>
                  <a:cubicBezTo>
                    <a:pt x="18537" y="488"/>
                    <a:pt x="18049" y="1"/>
                    <a:pt x="17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4"/>
            <p:cNvSpPr/>
            <p:nvPr/>
          </p:nvSpPr>
          <p:spPr>
            <a:xfrm>
              <a:off x="7498775" y="2905725"/>
              <a:ext cx="408125" cy="252850"/>
            </a:xfrm>
            <a:custGeom>
              <a:avLst/>
              <a:gdLst/>
              <a:ahLst/>
              <a:cxnLst/>
              <a:rect l="l" t="t" r="r" b="b"/>
              <a:pathLst>
                <a:path w="16325" h="10114" extrusionOk="0">
                  <a:moveTo>
                    <a:pt x="390" y="0"/>
                  </a:moveTo>
                  <a:cubicBezTo>
                    <a:pt x="163" y="0"/>
                    <a:pt x="0" y="163"/>
                    <a:pt x="0" y="390"/>
                  </a:cubicBezTo>
                  <a:lnTo>
                    <a:pt x="0" y="10114"/>
                  </a:lnTo>
                  <a:lnTo>
                    <a:pt x="16325" y="10114"/>
                  </a:lnTo>
                  <a:lnTo>
                    <a:pt x="16325" y="390"/>
                  </a:lnTo>
                  <a:cubicBezTo>
                    <a:pt x="16325" y="163"/>
                    <a:pt x="16162" y="0"/>
                    <a:pt x="159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4"/>
            <p:cNvSpPr/>
            <p:nvPr/>
          </p:nvSpPr>
          <p:spPr>
            <a:xfrm>
              <a:off x="7471125" y="3158550"/>
              <a:ext cx="463425" cy="60200"/>
            </a:xfrm>
            <a:custGeom>
              <a:avLst/>
              <a:gdLst/>
              <a:ahLst/>
              <a:cxnLst/>
              <a:rect l="l" t="t" r="r" b="b"/>
              <a:pathLst>
                <a:path w="18537" h="2408" extrusionOk="0">
                  <a:moveTo>
                    <a:pt x="0" y="1"/>
                  </a:moveTo>
                  <a:lnTo>
                    <a:pt x="0" y="1269"/>
                  </a:lnTo>
                  <a:cubicBezTo>
                    <a:pt x="0" y="1887"/>
                    <a:pt x="488" y="2407"/>
                    <a:pt x="1106" y="2407"/>
                  </a:cubicBezTo>
                  <a:lnTo>
                    <a:pt x="17431" y="2407"/>
                  </a:lnTo>
                  <a:cubicBezTo>
                    <a:pt x="18049" y="2407"/>
                    <a:pt x="18537" y="1887"/>
                    <a:pt x="18537" y="1269"/>
                  </a:cubicBezTo>
                  <a:lnTo>
                    <a:pt x="185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4"/>
            <p:cNvSpPr/>
            <p:nvPr/>
          </p:nvSpPr>
          <p:spPr>
            <a:xfrm>
              <a:off x="7683325" y="3181325"/>
              <a:ext cx="39850" cy="13850"/>
            </a:xfrm>
            <a:custGeom>
              <a:avLst/>
              <a:gdLst/>
              <a:ahLst/>
              <a:cxnLst/>
              <a:rect l="l" t="t" r="r" b="b"/>
              <a:pathLst>
                <a:path w="1594" h="554" extrusionOk="0">
                  <a:moveTo>
                    <a:pt x="260" y="0"/>
                  </a:moveTo>
                  <a:cubicBezTo>
                    <a:pt x="130" y="0"/>
                    <a:pt x="0" y="130"/>
                    <a:pt x="0" y="293"/>
                  </a:cubicBezTo>
                  <a:cubicBezTo>
                    <a:pt x="0" y="423"/>
                    <a:pt x="130" y="553"/>
                    <a:pt x="260" y="553"/>
                  </a:cubicBezTo>
                  <a:lnTo>
                    <a:pt x="1301" y="553"/>
                  </a:lnTo>
                  <a:cubicBezTo>
                    <a:pt x="1463" y="553"/>
                    <a:pt x="1593" y="423"/>
                    <a:pt x="1593" y="293"/>
                  </a:cubicBezTo>
                  <a:cubicBezTo>
                    <a:pt x="1593" y="130"/>
                    <a:pt x="1463" y="0"/>
                    <a:pt x="13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4"/>
            <p:cNvSpPr/>
            <p:nvPr/>
          </p:nvSpPr>
          <p:spPr>
            <a:xfrm>
              <a:off x="7620700" y="3218725"/>
              <a:ext cx="164250" cy="76450"/>
            </a:xfrm>
            <a:custGeom>
              <a:avLst/>
              <a:gdLst/>
              <a:ahLst/>
              <a:cxnLst/>
              <a:rect l="l" t="t" r="r" b="b"/>
              <a:pathLst>
                <a:path w="6570" h="3058" extrusionOk="0">
                  <a:moveTo>
                    <a:pt x="1139" y="0"/>
                  </a:moveTo>
                  <a:lnTo>
                    <a:pt x="1" y="3057"/>
                  </a:lnTo>
                  <a:lnTo>
                    <a:pt x="6570" y="3057"/>
                  </a:lnTo>
                  <a:lnTo>
                    <a:pt x="54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4"/>
            <p:cNvSpPr/>
            <p:nvPr/>
          </p:nvSpPr>
          <p:spPr>
            <a:xfrm>
              <a:off x="7641850" y="3218725"/>
              <a:ext cx="132550" cy="48800"/>
            </a:xfrm>
            <a:custGeom>
              <a:avLst/>
              <a:gdLst/>
              <a:ahLst/>
              <a:cxnLst/>
              <a:rect l="l" t="t" r="r" b="b"/>
              <a:pathLst>
                <a:path w="5302" h="1952" extrusionOk="0">
                  <a:moveTo>
                    <a:pt x="293" y="0"/>
                  </a:moveTo>
                  <a:lnTo>
                    <a:pt x="1" y="716"/>
                  </a:lnTo>
                  <a:lnTo>
                    <a:pt x="5301" y="1951"/>
                  </a:lnTo>
                  <a:lnTo>
                    <a:pt x="5301" y="1951"/>
                  </a:lnTo>
                  <a:lnTo>
                    <a:pt x="4586" y="0"/>
                  </a:ln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4"/>
            <p:cNvSpPr/>
            <p:nvPr/>
          </p:nvSpPr>
          <p:spPr>
            <a:xfrm>
              <a:off x="7599575" y="3287825"/>
              <a:ext cx="206525" cy="14650"/>
            </a:xfrm>
            <a:custGeom>
              <a:avLst/>
              <a:gdLst/>
              <a:ahLst/>
              <a:cxnLst/>
              <a:rect l="l" t="t" r="r" b="b"/>
              <a:pathLst>
                <a:path w="8261" h="586" extrusionOk="0">
                  <a:moveTo>
                    <a:pt x="293" y="0"/>
                  </a:moveTo>
                  <a:cubicBezTo>
                    <a:pt x="131" y="0"/>
                    <a:pt x="0" y="131"/>
                    <a:pt x="0" y="293"/>
                  </a:cubicBezTo>
                  <a:cubicBezTo>
                    <a:pt x="0" y="456"/>
                    <a:pt x="131" y="586"/>
                    <a:pt x="293" y="586"/>
                  </a:cubicBezTo>
                  <a:lnTo>
                    <a:pt x="7968" y="586"/>
                  </a:lnTo>
                  <a:cubicBezTo>
                    <a:pt x="8130" y="586"/>
                    <a:pt x="8260" y="456"/>
                    <a:pt x="8260" y="293"/>
                  </a:cubicBezTo>
                  <a:cubicBezTo>
                    <a:pt x="8260" y="131"/>
                    <a:pt x="8130" y="0"/>
                    <a:pt x="7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4"/>
            <p:cNvSpPr/>
            <p:nvPr/>
          </p:nvSpPr>
          <p:spPr>
            <a:xfrm>
              <a:off x="7541050" y="2948800"/>
              <a:ext cx="139850" cy="139875"/>
            </a:xfrm>
            <a:custGeom>
              <a:avLst/>
              <a:gdLst/>
              <a:ahLst/>
              <a:cxnLst/>
              <a:rect l="l" t="t" r="r" b="b"/>
              <a:pathLst>
                <a:path w="5594" h="5595" extrusionOk="0">
                  <a:moveTo>
                    <a:pt x="1106" y="1"/>
                  </a:moveTo>
                  <a:cubicBezTo>
                    <a:pt x="488" y="1"/>
                    <a:pt x="0" y="489"/>
                    <a:pt x="0" y="1106"/>
                  </a:cubicBezTo>
                  <a:lnTo>
                    <a:pt x="0" y="4456"/>
                  </a:lnTo>
                  <a:cubicBezTo>
                    <a:pt x="0" y="5074"/>
                    <a:pt x="488" y="5594"/>
                    <a:pt x="1106" y="5594"/>
                  </a:cubicBezTo>
                  <a:lnTo>
                    <a:pt x="4455" y="5594"/>
                  </a:lnTo>
                  <a:cubicBezTo>
                    <a:pt x="5073" y="5594"/>
                    <a:pt x="5593" y="5074"/>
                    <a:pt x="5593" y="4456"/>
                  </a:cubicBezTo>
                  <a:lnTo>
                    <a:pt x="5593" y="1106"/>
                  </a:lnTo>
                  <a:cubicBezTo>
                    <a:pt x="5593" y="489"/>
                    <a:pt x="5073" y="1"/>
                    <a:pt x="44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4"/>
            <p:cNvSpPr/>
            <p:nvPr/>
          </p:nvSpPr>
          <p:spPr>
            <a:xfrm>
              <a:off x="7576800" y="2976450"/>
              <a:ext cx="67525" cy="68325"/>
            </a:xfrm>
            <a:custGeom>
              <a:avLst/>
              <a:gdLst/>
              <a:ahLst/>
              <a:cxnLst/>
              <a:rect l="l" t="t" r="r" b="b"/>
              <a:pathLst>
                <a:path w="2701" h="2733" extrusionOk="0">
                  <a:moveTo>
                    <a:pt x="1367" y="0"/>
                  </a:moveTo>
                  <a:cubicBezTo>
                    <a:pt x="619" y="0"/>
                    <a:pt x="1" y="618"/>
                    <a:pt x="1" y="1366"/>
                  </a:cubicBezTo>
                  <a:cubicBezTo>
                    <a:pt x="1" y="2114"/>
                    <a:pt x="619" y="2732"/>
                    <a:pt x="1367" y="2732"/>
                  </a:cubicBezTo>
                  <a:cubicBezTo>
                    <a:pt x="2115" y="2732"/>
                    <a:pt x="2700" y="2114"/>
                    <a:pt x="2700" y="1366"/>
                  </a:cubicBezTo>
                  <a:cubicBezTo>
                    <a:pt x="2700" y="618"/>
                    <a:pt x="2115" y="0"/>
                    <a:pt x="1367" y="0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4"/>
            <p:cNvSpPr/>
            <p:nvPr/>
          </p:nvSpPr>
          <p:spPr>
            <a:xfrm>
              <a:off x="7561375" y="3043925"/>
              <a:ext cx="99200" cy="44750"/>
            </a:xfrm>
            <a:custGeom>
              <a:avLst/>
              <a:gdLst/>
              <a:ahLst/>
              <a:cxnLst/>
              <a:rect l="l" t="t" r="r" b="b"/>
              <a:pathLst>
                <a:path w="3968" h="1790" extrusionOk="0">
                  <a:moveTo>
                    <a:pt x="1984" y="1"/>
                  </a:moveTo>
                  <a:cubicBezTo>
                    <a:pt x="976" y="1"/>
                    <a:pt x="130" y="749"/>
                    <a:pt x="0" y="1724"/>
                  </a:cubicBezTo>
                  <a:cubicBezTo>
                    <a:pt x="98" y="1757"/>
                    <a:pt x="195" y="1789"/>
                    <a:pt x="293" y="1789"/>
                  </a:cubicBezTo>
                  <a:lnTo>
                    <a:pt x="3642" y="1789"/>
                  </a:lnTo>
                  <a:cubicBezTo>
                    <a:pt x="3772" y="1789"/>
                    <a:pt x="3870" y="1757"/>
                    <a:pt x="3967" y="1724"/>
                  </a:cubicBezTo>
                  <a:cubicBezTo>
                    <a:pt x="3837" y="749"/>
                    <a:pt x="2992" y="1"/>
                    <a:pt x="19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4"/>
            <p:cNvSpPr/>
            <p:nvPr/>
          </p:nvSpPr>
          <p:spPr>
            <a:xfrm>
              <a:off x="7562175" y="3108975"/>
              <a:ext cx="97575" cy="14650"/>
            </a:xfrm>
            <a:custGeom>
              <a:avLst/>
              <a:gdLst/>
              <a:ahLst/>
              <a:cxnLst/>
              <a:rect l="l" t="t" r="r" b="b"/>
              <a:pathLst>
                <a:path w="3903" h="586" extrusionOk="0">
                  <a:moveTo>
                    <a:pt x="261" y="0"/>
                  </a:moveTo>
                  <a:cubicBezTo>
                    <a:pt x="131" y="0"/>
                    <a:pt x="1" y="130"/>
                    <a:pt x="1" y="293"/>
                  </a:cubicBezTo>
                  <a:cubicBezTo>
                    <a:pt x="1" y="455"/>
                    <a:pt x="131" y="585"/>
                    <a:pt x="261" y="585"/>
                  </a:cubicBezTo>
                  <a:lnTo>
                    <a:pt x="3610" y="585"/>
                  </a:lnTo>
                  <a:cubicBezTo>
                    <a:pt x="3773" y="585"/>
                    <a:pt x="3903" y="455"/>
                    <a:pt x="3903" y="293"/>
                  </a:cubicBezTo>
                  <a:cubicBezTo>
                    <a:pt x="3903" y="130"/>
                    <a:pt x="3773" y="0"/>
                    <a:pt x="3610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4"/>
            <p:cNvSpPr/>
            <p:nvPr/>
          </p:nvSpPr>
          <p:spPr>
            <a:xfrm>
              <a:off x="7725600" y="2948800"/>
              <a:ext cx="139025" cy="139875"/>
            </a:xfrm>
            <a:custGeom>
              <a:avLst/>
              <a:gdLst/>
              <a:ahLst/>
              <a:cxnLst/>
              <a:rect l="l" t="t" r="r" b="b"/>
              <a:pathLst>
                <a:path w="5561" h="5595" extrusionOk="0">
                  <a:moveTo>
                    <a:pt x="1106" y="1"/>
                  </a:moveTo>
                  <a:cubicBezTo>
                    <a:pt x="488" y="1"/>
                    <a:pt x="0" y="489"/>
                    <a:pt x="0" y="1106"/>
                  </a:cubicBezTo>
                  <a:lnTo>
                    <a:pt x="0" y="4456"/>
                  </a:lnTo>
                  <a:cubicBezTo>
                    <a:pt x="0" y="5074"/>
                    <a:pt x="488" y="5594"/>
                    <a:pt x="1106" y="5594"/>
                  </a:cubicBezTo>
                  <a:lnTo>
                    <a:pt x="4455" y="5594"/>
                  </a:lnTo>
                  <a:cubicBezTo>
                    <a:pt x="5073" y="5594"/>
                    <a:pt x="5561" y="5074"/>
                    <a:pt x="5561" y="4456"/>
                  </a:cubicBezTo>
                  <a:lnTo>
                    <a:pt x="5561" y="1106"/>
                  </a:lnTo>
                  <a:cubicBezTo>
                    <a:pt x="5561" y="489"/>
                    <a:pt x="5073" y="1"/>
                    <a:pt x="44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4"/>
            <p:cNvSpPr/>
            <p:nvPr/>
          </p:nvSpPr>
          <p:spPr>
            <a:xfrm>
              <a:off x="7761350" y="2976450"/>
              <a:ext cx="67525" cy="68325"/>
            </a:xfrm>
            <a:custGeom>
              <a:avLst/>
              <a:gdLst/>
              <a:ahLst/>
              <a:cxnLst/>
              <a:rect l="l" t="t" r="r" b="b"/>
              <a:pathLst>
                <a:path w="2701" h="2733" extrusionOk="0">
                  <a:moveTo>
                    <a:pt x="1334" y="0"/>
                  </a:moveTo>
                  <a:cubicBezTo>
                    <a:pt x="586" y="0"/>
                    <a:pt x="1" y="618"/>
                    <a:pt x="1" y="1366"/>
                  </a:cubicBezTo>
                  <a:cubicBezTo>
                    <a:pt x="1" y="2114"/>
                    <a:pt x="586" y="2732"/>
                    <a:pt x="1334" y="2732"/>
                  </a:cubicBezTo>
                  <a:cubicBezTo>
                    <a:pt x="2082" y="2732"/>
                    <a:pt x="2700" y="2114"/>
                    <a:pt x="2700" y="1366"/>
                  </a:cubicBezTo>
                  <a:cubicBezTo>
                    <a:pt x="2700" y="618"/>
                    <a:pt x="2082" y="0"/>
                    <a:pt x="1334" y="0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4"/>
            <p:cNvSpPr/>
            <p:nvPr/>
          </p:nvSpPr>
          <p:spPr>
            <a:xfrm>
              <a:off x="7745925" y="3043925"/>
              <a:ext cx="98375" cy="44750"/>
            </a:xfrm>
            <a:custGeom>
              <a:avLst/>
              <a:gdLst/>
              <a:ahLst/>
              <a:cxnLst/>
              <a:rect l="l" t="t" r="r" b="b"/>
              <a:pathLst>
                <a:path w="3935" h="1790" extrusionOk="0">
                  <a:moveTo>
                    <a:pt x="1984" y="1"/>
                  </a:moveTo>
                  <a:cubicBezTo>
                    <a:pt x="976" y="1"/>
                    <a:pt x="130" y="749"/>
                    <a:pt x="0" y="1724"/>
                  </a:cubicBezTo>
                  <a:cubicBezTo>
                    <a:pt x="98" y="1757"/>
                    <a:pt x="195" y="1789"/>
                    <a:pt x="293" y="1789"/>
                  </a:cubicBezTo>
                  <a:lnTo>
                    <a:pt x="3642" y="1789"/>
                  </a:lnTo>
                  <a:cubicBezTo>
                    <a:pt x="3740" y="1789"/>
                    <a:pt x="3837" y="1757"/>
                    <a:pt x="3935" y="1724"/>
                  </a:cubicBezTo>
                  <a:cubicBezTo>
                    <a:pt x="3805" y="749"/>
                    <a:pt x="2992" y="1"/>
                    <a:pt x="19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4"/>
            <p:cNvSpPr/>
            <p:nvPr/>
          </p:nvSpPr>
          <p:spPr>
            <a:xfrm>
              <a:off x="7745925" y="3108975"/>
              <a:ext cx="98375" cy="14650"/>
            </a:xfrm>
            <a:custGeom>
              <a:avLst/>
              <a:gdLst/>
              <a:ahLst/>
              <a:cxnLst/>
              <a:rect l="l" t="t" r="r" b="b"/>
              <a:pathLst>
                <a:path w="3935" h="586" extrusionOk="0">
                  <a:moveTo>
                    <a:pt x="293" y="0"/>
                  </a:moveTo>
                  <a:cubicBezTo>
                    <a:pt x="130" y="0"/>
                    <a:pt x="0" y="130"/>
                    <a:pt x="0" y="293"/>
                  </a:cubicBezTo>
                  <a:cubicBezTo>
                    <a:pt x="0" y="455"/>
                    <a:pt x="130" y="585"/>
                    <a:pt x="293" y="585"/>
                  </a:cubicBezTo>
                  <a:lnTo>
                    <a:pt x="3642" y="585"/>
                  </a:lnTo>
                  <a:cubicBezTo>
                    <a:pt x="3805" y="585"/>
                    <a:pt x="3935" y="455"/>
                    <a:pt x="3935" y="293"/>
                  </a:cubicBezTo>
                  <a:cubicBezTo>
                    <a:pt x="3935" y="130"/>
                    <a:pt x="3805" y="0"/>
                    <a:pt x="3642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4"/>
            <p:cNvSpPr/>
            <p:nvPr/>
          </p:nvSpPr>
          <p:spPr>
            <a:xfrm>
              <a:off x="7797950" y="3077250"/>
              <a:ext cx="106525" cy="105925"/>
            </a:xfrm>
            <a:custGeom>
              <a:avLst/>
              <a:gdLst/>
              <a:ahLst/>
              <a:cxnLst/>
              <a:rect l="l" t="t" r="r" b="b"/>
              <a:pathLst>
                <a:path w="4261" h="4237" extrusionOk="0">
                  <a:moveTo>
                    <a:pt x="293" y="1"/>
                  </a:moveTo>
                  <a:cubicBezTo>
                    <a:pt x="130" y="1"/>
                    <a:pt x="0" y="131"/>
                    <a:pt x="0" y="294"/>
                  </a:cubicBezTo>
                  <a:lnTo>
                    <a:pt x="0" y="2960"/>
                  </a:lnTo>
                  <a:cubicBezTo>
                    <a:pt x="0" y="3134"/>
                    <a:pt x="145" y="3249"/>
                    <a:pt x="299" y="3249"/>
                  </a:cubicBezTo>
                  <a:cubicBezTo>
                    <a:pt x="376" y="3249"/>
                    <a:pt x="456" y="3220"/>
                    <a:pt x="521" y="3155"/>
                  </a:cubicBezTo>
                  <a:lnTo>
                    <a:pt x="1236" y="2440"/>
                  </a:lnTo>
                  <a:cubicBezTo>
                    <a:pt x="1301" y="2375"/>
                    <a:pt x="1374" y="2342"/>
                    <a:pt x="1447" y="2342"/>
                  </a:cubicBezTo>
                  <a:cubicBezTo>
                    <a:pt x="1521" y="2342"/>
                    <a:pt x="1594" y="2375"/>
                    <a:pt x="1659" y="2440"/>
                  </a:cubicBezTo>
                  <a:lnTo>
                    <a:pt x="3382" y="4163"/>
                  </a:lnTo>
                  <a:cubicBezTo>
                    <a:pt x="3431" y="4212"/>
                    <a:pt x="3496" y="4237"/>
                    <a:pt x="3561" y="4237"/>
                  </a:cubicBezTo>
                  <a:cubicBezTo>
                    <a:pt x="3626" y="4237"/>
                    <a:pt x="3691" y="4212"/>
                    <a:pt x="3740" y="4163"/>
                  </a:cubicBezTo>
                  <a:lnTo>
                    <a:pt x="4163" y="3741"/>
                  </a:lnTo>
                  <a:cubicBezTo>
                    <a:pt x="4260" y="3643"/>
                    <a:pt x="4260" y="3480"/>
                    <a:pt x="4163" y="3350"/>
                  </a:cubicBezTo>
                  <a:lnTo>
                    <a:pt x="2439" y="1627"/>
                  </a:lnTo>
                  <a:cubicBezTo>
                    <a:pt x="2342" y="1529"/>
                    <a:pt x="2342" y="1334"/>
                    <a:pt x="2439" y="1204"/>
                  </a:cubicBezTo>
                  <a:lnTo>
                    <a:pt x="3187" y="489"/>
                  </a:lnTo>
                  <a:cubicBezTo>
                    <a:pt x="3350" y="294"/>
                    <a:pt x="3220" y="1"/>
                    <a:pt x="29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925;p24">
            <a:extLst>
              <a:ext uri="{FF2B5EF4-FFF2-40B4-BE49-F238E27FC236}">
                <a16:creationId xmlns:a16="http://schemas.microsoft.com/office/drawing/2014/main" id="{77F16582-9D27-59C3-674A-87C0A618BC02}"/>
              </a:ext>
            </a:extLst>
          </p:cNvPr>
          <p:cNvGrpSpPr/>
          <p:nvPr/>
        </p:nvGrpSpPr>
        <p:grpSpPr>
          <a:xfrm>
            <a:off x="4171905" y="3837450"/>
            <a:ext cx="2121813" cy="1117757"/>
            <a:chOff x="1709699" y="3805900"/>
            <a:chExt cx="2121813" cy="935901"/>
          </a:xfrm>
        </p:grpSpPr>
        <p:sp>
          <p:nvSpPr>
            <p:cNvPr id="13" name="Google Shape;917;p24">
              <a:extLst>
                <a:ext uri="{FF2B5EF4-FFF2-40B4-BE49-F238E27FC236}">
                  <a16:creationId xmlns:a16="http://schemas.microsoft.com/office/drawing/2014/main" id="{1A8D81DB-99FC-1529-B97A-61C8F9D53417}"/>
                </a:ext>
              </a:extLst>
            </p:cNvPr>
            <p:cNvSpPr txBox="1"/>
            <p:nvPr/>
          </p:nvSpPr>
          <p:spPr>
            <a:xfrm>
              <a:off x="1709700" y="3805900"/>
              <a:ext cx="19671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Segretezza</a:t>
              </a:r>
              <a:endParaRPr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" name="Google Shape;926;p24">
              <a:extLst>
                <a:ext uri="{FF2B5EF4-FFF2-40B4-BE49-F238E27FC236}">
                  <a16:creationId xmlns:a16="http://schemas.microsoft.com/office/drawing/2014/main" id="{7DE5B50D-6C84-878C-F9B7-7A5319656DEE}"/>
                </a:ext>
              </a:extLst>
            </p:cNvPr>
            <p:cNvSpPr txBox="1"/>
            <p:nvPr/>
          </p:nvSpPr>
          <p:spPr>
            <a:xfrm>
              <a:off x="1709699" y="4100401"/>
              <a:ext cx="2121813" cy="64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La connessione tra il voto e l’utente non è ricostruibile senza l’aiuto del votante.</a:t>
              </a:r>
            </a:p>
          </p:txBody>
        </p:sp>
      </p:grpSp>
      <p:grpSp>
        <p:nvGrpSpPr>
          <p:cNvPr id="19" name="Google Shape;925;p24">
            <a:extLst>
              <a:ext uri="{FF2B5EF4-FFF2-40B4-BE49-F238E27FC236}">
                <a16:creationId xmlns:a16="http://schemas.microsoft.com/office/drawing/2014/main" id="{AB617011-57F8-1D37-8C20-AF700DB87517}"/>
              </a:ext>
            </a:extLst>
          </p:cNvPr>
          <p:cNvGrpSpPr/>
          <p:nvPr/>
        </p:nvGrpSpPr>
        <p:grpSpPr>
          <a:xfrm>
            <a:off x="5467199" y="1417122"/>
            <a:ext cx="2338899" cy="935900"/>
            <a:chOff x="1709700" y="3805900"/>
            <a:chExt cx="1967100" cy="935900"/>
          </a:xfrm>
        </p:grpSpPr>
        <p:sp>
          <p:nvSpPr>
            <p:cNvPr id="20" name="Google Shape;917;p24">
              <a:extLst>
                <a:ext uri="{FF2B5EF4-FFF2-40B4-BE49-F238E27FC236}">
                  <a16:creationId xmlns:a16="http://schemas.microsoft.com/office/drawing/2014/main" id="{45E7AC4A-2E81-5822-8E87-05B8401CE51E}"/>
                </a:ext>
              </a:extLst>
            </p:cNvPr>
            <p:cNvSpPr txBox="1"/>
            <p:nvPr/>
          </p:nvSpPr>
          <p:spPr>
            <a:xfrm>
              <a:off x="1709700" y="3805900"/>
              <a:ext cx="19671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pPr algn="ctr"/>
              <a:r>
                <a:rPr lang="it-IT" sz="1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Automazione e Correttezza </a:t>
              </a:r>
              <a:endParaRPr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1" name="Google Shape;926;p24">
              <a:extLst>
                <a:ext uri="{FF2B5EF4-FFF2-40B4-BE49-F238E27FC236}">
                  <a16:creationId xmlns:a16="http://schemas.microsoft.com/office/drawing/2014/main" id="{40C6B30E-8808-ED3C-06F8-7D99A70F8870}"/>
                </a:ext>
              </a:extLst>
            </p:cNvPr>
            <p:cNvSpPr txBox="1"/>
            <p:nvPr/>
          </p:nvSpPr>
          <p:spPr>
            <a:xfrm>
              <a:off x="1709700" y="4100400"/>
              <a:ext cx="1967100" cy="64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pPr algn="ctr"/>
              <a:r>
                <a:rPr lang="it-IT" sz="1200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Lo spoglio dei voti è automatico ed il risultato dello spoglio è quello corretto.</a:t>
              </a:r>
              <a:endParaRPr lang="en-US" sz="1200">
                <a:solidFill>
                  <a:schemeClr val="dk1"/>
                </a:solidFill>
                <a:latin typeface="Bahnschrift Light" panose="020B0502040204020203" pitchFamily="34" charset="0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6146" name="Picture 2" descr="Automation - Free technology icons">
            <a:extLst>
              <a:ext uri="{FF2B5EF4-FFF2-40B4-BE49-F238E27FC236}">
                <a16:creationId xmlns:a16="http://schemas.microsoft.com/office/drawing/2014/main" id="{FD30E6B8-1B85-8F1B-6507-0CBCCA137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705" y="2795405"/>
            <a:ext cx="600090" cy="60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Availability - Free time and date icons">
            <a:extLst>
              <a:ext uri="{FF2B5EF4-FFF2-40B4-BE49-F238E27FC236}">
                <a16:creationId xmlns:a16="http://schemas.microsoft.com/office/drawing/2014/main" id="{E93E6B98-3EAF-177A-EEC9-0BD2D12E0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869" y="2742429"/>
            <a:ext cx="724121" cy="724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Low price - Free business and finance icons">
            <a:extLst>
              <a:ext uri="{FF2B5EF4-FFF2-40B4-BE49-F238E27FC236}">
                <a16:creationId xmlns:a16="http://schemas.microsoft.com/office/drawing/2014/main" id="{A6CACEA2-16A4-8DA7-E7BE-C80B4E9C5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307" y="2763590"/>
            <a:ext cx="618970" cy="61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Padlock, round, security, yellow icon - Download on Iconfinder">
            <a:extLst>
              <a:ext uri="{FF2B5EF4-FFF2-40B4-BE49-F238E27FC236}">
                <a16:creationId xmlns:a16="http://schemas.microsoft.com/office/drawing/2014/main" id="{B75FE025-568B-AB1B-E9DF-227C2A2D3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196" y="2799281"/>
            <a:ext cx="581853" cy="58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38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888DFF6-35E4-3791-D6A1-C8B962AD0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668179"/>
            <a:ext cx="4045200" cy="1482300"/>
          </a:xfrm>
        </p:spPr>
        <p:txBody>
          <a:bodyPr/>
          <a:lstStyle/>
          <a:p>
            <a:r>
              <a:rPr lang="it-IT"/>
              <a:t>Estonia e voto elettronico</a:t>
            </a:r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3502755B-8067-D8A2-2711-9A3C48C3C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500" y="2338015"/>
            <a:ext cx="4045200" cy="1482299"/>
          </a:xfrm>
        </p:spPr>
        <p:txBody>
          <a:bodyPr/>
          <a:lstStyle/>
          <a:p>
            <a:r>
              <a:rPr lang="it-IT" sz="1600">
                <a:latin typeface="Bahnschrift Light" panose="020B0502040204020203" pitchFamily="34" charset="0"/>
              </a:rPr>
              <a:t>L’Estonia che dal 2007 ha adottato il</a:t>
            </a:r>
          </a:p>
          <a:p>
            <a:r>
              <a:rPr lang="it-IT" sz="1600">
                <a:latin typeface="Bahnschrift Light" panose="020B0502040204020203" pitchFamily="34" charset="0"/>
              </a:rPr>
              <a:t>voto elettronico online servendosi di un</a:t>
            </a:r>
          </a:p>
          <a:p>
            <a:r>
              <a:rPr lang="it-IT" sz="1600">
                <a:latin typeface="Bahnschrift Light" panose="020B0502040204020203" pitchFamily="34" charset="0"/>
              </a:rPr>
              <a:t>lettore collegato al computer al cui</a:t>
            </a:r>
          </a:p>
          <a:p>
            <a:r>
              <a:rPr lang="it-IT" sz="1600">
                <a:latin typeface="Bahnschrift Light" panose="020B0502040204020203" pitchFamily="34" charset="0"/>
              </a:rPr>
              <a:t>interno si può inserire la propria carta</a:t>
            </a:r>
          </a:p>
          <a:p>
            <a:r>
              <a:rPr lang="it-IT" sz="1600">
                <a:latin typeface="Bahnschrift Light" panose="020B0502040204020203" pitchFamily="34" charset="0"/>
              </a:rPr>
              <a:t>d'identità digitale. </a:t>
            </a:r>
            <a:br>
              <a:rPr lang="it-IT" sz="1400">
                <a:latin typeface="Bahnschrift Light" panose="020B0502040204020203" pitchFamily="34" charset="0"/>
              </a:rPr>
            </a:br>
            <a:endParaRPr lang="it-IT" sz="1400">
              <a:latin typeface="Bahnschrift Light" panose="020B0502040204020203" pitchFamily="34" charset="0"/>
            </a:endParaRPr>
          </a:p>
        </p:txBody>
      </p:sp>
      <p:pic>
        <p:nvPicPr>
          <p:cNvPr id="2052" name="Picture 4" descr="Votazione elettronica in Estonia. Anche un lettore di schede non è essenziale: gli elettori possono autenticarsi utilizzando l'ID mobile.">
            <a:extLst>
              <a:ext uri="{FF2B5EF4-FFF2-40B4-BE49-F238E27FC236}">
                <a16:creationId xmlns:a16="http://schemas.microsoft.com/office/drawing/2014/main" id="{5E176DFE-B752-7970-32E8-FA2332887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"/>
          <a:stretch/>
        </p:blipFill>
        <p:spPr bwMode="auto">
          <a:xfrm>
            <a:off x="4572000" y="742485"/>
            <a:ext cx="5590478" cy="355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95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853D26-21F3-6EF3-7683-2CDF225B2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0243" y="266698"/>
            <a:ext cx="4505093" cy="1016096"/>
          </a:xfrm>
        </p:spPr>
        <p:txBody>
          <a:bodyPr/>
          <a:lstStyle/>
          <a:p>
            <a:r>
              <a:rPr lang="it-IT" sz="4800" dirty="0"/>
              <a:t>Sistema proposto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F73C7BC-DAC2-BE26-2F1C-7E2ADF3C1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453" y="1136738"/>
            <a:ext cx="6219093" cy="355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9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C77E3120-41F4-04A0-578A-337DD65B9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08278"/>
            <a:ext cx="8520600" cy="709447"/>
          </a:xfrm>
        </p:spPr>
        <p:txBody>
          <a:bodyPr/>
          <a:lstStyle/>
          <a:p>
            <a:r>
              <a:rPr lang="it-IT" sz="3600" dirty="0"/>
              <a:t>Introduzione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8727F03-0E09-B48B-FEB1-D21D6639D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386" y="1394400"/>
            <a:ext cx="5789609" cy="880805"/>
          </a:xfrm>
        </p:spPr>
        <p:txBody>
          <a:bodyPr/>
          <a:lstStyle/>
          <a:p>
            <a:pPr marL="152400" indent="0">
              <a:buNone/>
            </a:pPr>
            <a:r>
              <a:rPr lang="it-IT" sz="2000">
                <a:latin typeface="Bahnschrift Light" panose="020B0502040204020203" pitchFamily="34" charset="0"/>
              </a:rPr>
              <a:t>La tecnologia </a:t>
            </a:r>
            <a:r>
              <a:rPr lang="it-IT" sz="2000" b="1">
                <a:latin typeface="Bahnschrift Light" panose="020B0502040204020203" pitchFamily="34" charset="0"/>
              </a:rPr>
              <a:t>Blockchain </a:t>
            </a:r>
            <a:r>
              <a:rPr lang="it-IT" sz="2000">
                <a:latin typeface="Bahnschrift Light" panose="020B0502040204020203" pitchFamily="34" charset="0"/>
              </a:rPr>
              <a:t>offre le funzionalità giuste per la gestione del voto elettronico. </a:t>
            </a:r>
          </a:p>
        </p:txBody>
      </p:sp>
      <p:grpSp>
        <p:nvGrpSpPr>
          <p:cNvPr id="73" name="Google Shape;2121;p35">
            <a:extLst>
              <a:ext uri="{FF2B5EF4-FFF2-40B4-BE49-F238E27FC236}">
                <a16:creationId xmlns:a16="http://schemas.microsoft.com/office/drawing/2014/main" id="{80E1CC88-D351-931B-450B-ACCC5C50F2DA}"/>
              </a:ext>
            </a:extLst>
          </p:cNvPr>
          <p:cNvGrpSpPr/>
          <p:nvPr/>
        </p:nvGrpSpPr>
        <p:grpSpPr>
          <a:xfrm>
            <a:off x="5665285" y="1437154"/>
            <a:ext cx="2894998" cy="3172946"/>
            <a:chOff x="987907" y="2259632"/>
            <a:chExt cx="2354030" cy="2455553"/>
          </a:xfrm>
        </p:grpSpPr>
        <p:sp>
          <p:nvSpPr>
            <p:cNvPr id="78" name="Google Shape;2126;p35">
              <a:extLst>
                <a:ext uri="{FF2B5EF4-FFF2-40B4-BE49-F238E27FC236}">
                  <a16:creationId xmlns:a16="http://schemas.microsoft.com/office/drawing/2014/main" id="{CCA84CC9-1075-AC10-8974-1791CA1624A9}"/>
                </a:ext>
              </a:extLst>
            </p:cNvPr>
            <p:cNvSpPr/>
            <p:nvPr/>
          </p:nvSpPr>
          <p:spPr>
            <a:xfrm>
              <a:off x="987907" y="3100895"/>
              <a:ext cx="968995" cy="822371"/>
            </a:xfrm>
            <a:custGeom>
              <a:avLst/>
              <a:gdLst/>
              <a:ahLst/>
              <a:cxnLst/>
              <a:rect l="l" t="t" r="r" b="b"/>
              <a:pathLst>
                <a:path w="27935" h="23708" extrusionOk="0">
                  <a:moveTo>
                    <a:pt x="943" y="1"/>
                  </a:moveTo>
                  <a:cubicBezTo>
                    <a:pt x="423" y="1"/>
                    <a:pt x="0" y="456"/>
                    <a:pt x="0" y="976"/>
                  </a:cubicBezTo>
                  <a:lnTo>
                    <a:pt x="0" y="22764"/>
                  </a:lnTo>
                  <a:cubicBezTo>
                    <a:pt x="0" y="23285"/>
                    <a:pt x="423" y="23707"/>
                    <a:pt x="943" y="23707"/>
                  </a:cubicBezTo>
                  <a:lnTo>
                    <a:pt x="26959" y="23707"/>
                  </a:lnTo>
                  <a:cubicBezTo>
                    <a:pt x="27479" y="23707"/>
                    <a:pt x="27934" y="23285"/>
                    <a:pt x="27934" y="22764"/>
                  </a:cubicBezTo>
                  <a:lnTo>
                    <a:pt x="27934" y="976"/>
                  </a:lnTo>
                  <a:cubicBezTo>
                    <a:pt x="27934" y="423"/>
                    <a:pt x="27479" y="1"/>
                    <a:pt x="269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155;p35">
              <a:extLst>
                <a:ext uri="{FF2B5EF4-FFF2-40B4-BE49-F238E27FC236}">
                  <a16:creationId xmlns:a16="http://schemas.microsoft.com/office/drawing/2014/main" id="{674CF8C6-BAE9-FE2F-8EF2-DCF943BB8368}"/>
                </a:ext>
              </a:extLst>
            </p:cNvPr>
            <p:cNvSpPr/>
            <p:nvPr/>
          </p:nvSpPr>
          <p:spPr>
            <a:xfrm>
              <a:off x="2460909" y="2259632"/>
              <a:ext cx="881028" cy="657848"/>
            </a:xfrm>
            <a:custGeom>
              <a:avLst/>
              <a:gdLst/>
              <a:ahLst/>
              <a:cxnLst/>
              <a:rect l="l" t="t" r="r" b="b"/>
              <a:pathLst>
                <a:path w="25399" h="18965" extrusionOk="0">
                  <a:moveTo>
                    <a:pt x="11823" y="1"/>
                  </a:moveTo>
                  <a:cubicBezTo>
                    <a:pt x="9933" y="1"/>
                    <a:pt x="8042" y="1074"/>
                    <a:pt x="7447" y="3245"/>
                  </a:cubicBezTo>
                  <a:cubicBezTo>
                    <a:pt x="7415" y="3408"/>
                    <a:pt x="7350" y="3603"/>
                    <a:pt x="7317" y="3765"/>
                  </a:cubicBezTo>
                  <a:cubicBezTo>
                    <a:pt x="6634" y="7570"/>
                    <a:pt x="3968" y="8123"/>
                    <a:pt x="3968" y="10660"/>
                  </a:cubicBezTo>
                  <a:cubicBezTo>
                    <a:pt x="3968" y="13196"/>
                    <a:pt x="0" y="14432"/>
                    <a:pt x="3740" y="16968"/>
                  </a:cubicBezTo>
                  <a:cubicBezTo>
                    <a:pt x="5632" y="18240"/>
                    <a:pt x="9076" y="18964"/>
                    <a:pt x="12541" y="18964"/>
                  </a:cubicBezTo>
                  <a:cubicBezTo>
                    <a:pt x="15987" y="18964"/>
                    <a:pt x="19453" y="18248"/>
                    <a:pt x="21431" y="16643"/>
                  </a:cubicBezTo>
                  <a:cubicBezTo>
                    <a:pt x="25398" y="13424"/>
                    <a:pt x="20293" y="11993"/>
                    <a:pt x="19837" y="9424"/>
                  </a:cubicBezTo>
                  <a:cubicBezTo>
                    <a:pt x="19382" y="6887"/>
                    <a:pt x="16358" y="6660"/>
                    <a:pt x="16358" y="4286"/>
                  </a:cubicBezTo>
                  <a:cubicBezTo>
                    <a:pt x="16358" y="3993"/>
                    <a:pt x="16325" y="3668"/>
                    <a:pt x="16228" y="3343"/>
                  </a:cubicBezTo>
                  <a:cubicBezTo>
                    <a:pt x="15685" y="1123"/>
                    <a:pt x="13754" y="1"/>
                    <a:pt x="118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156;p35">
              <a:extLst>
                <a:ext uri="{FF2B5EF4-FFF2-40B4-BE49-F238E27FC236}">
                  <a16:creationId xmlns:a16="http://schemas.microsoft.com/office/drawing/2014/main" id="{494C05A7-2C34-15A6-2C01-0513EE953F2A}"/>
                </a:ext>
              </a:extLst>
            </p:cNvPr>
            <p:cNvSpPr/>
            <p:nvPr/>
          </p:nvSpPr>
          <p:spPr>
            <a:xfrm>
              <a:off x="2016447" y="2874796"/>
              <a:ext cx="172640" cy="151688"/>
            </a:xfrm>
            <a:custGeom>
              <a:avLst/>
              <a:gdLst/>
              <a:ahLst/>
              <a:cxnLst/>
              <a:rect l="l" t="t" r="r" b="b"/>
              <a:pathLst>
                <a:path w="4977" h="4373" extrusionOk="0">
                  <a:moveTo>
                    <a:pt x="3373" y="0"/>
                  </a:moveTo>
                  <a:cubicBezTo>
                    <a:pt x="3343" y="0"/>
                    <a:pt x="3313" y="5"/>
                    <a:pt x="3285" y="15"/>
                  </a:cubicBezTo>
                  <a:cubicBezTo>
                    <a:pt x="2992" y="145"/>
                    <a:pt x="3643" y="1478"/>
                    <a:pt x="3643" y="1478"/>
                  </a:cubicBezTo>
                  <a:cubicBezTo>
                    <a:pt x="3643" y="1478"/>
                    <a:pt x="1796" y="39"/>
                    <a:pt x="1180" y="39"/>
                  </a:cubicBezTo>
                  <a:cubicBezTo>
                    <a:pt x="1122" y="39"/>
                    <a:pt x="1075" y="52"/>
                    <a:pt x="1041" y="80"/>
                  </a:cubicBezTo>
                  <a:cubicBezTo>
                    <a:pt x="683" y="438"/>
                    <a:pt x="2374" y="1478"/>
                    <a:pt x="2374" y="1478"/>
                  </a:cubicBezTo>
                  <a:cubicBezTo>
                    <a:pt x="2374" y="1478"/>
                    <a:pt x="1113" y="748"/>
                    <a:pt x="562" y="748"/>
                  </a:cubicBezTo>
                  <a:cubicBezTo>
                    <a:pt x="445" y="748"/>
                    <a:pt x="360" y="781"/>
                    <a:pt x="326" y="860"/>
                  </a:cubicBezTo>
                  <a:cubicBezTo>
                    <a:pt x="163" y="1283"/>
                    <a:pt x="1594" y="1966"/>
                    <a:pt x="1919" y="2161"/>
                  </a:cubicBezTo>
                  <a:cubicBezTo>
                    <a:pt x="1651" y="2000"/>
                    <a:pt x="678" y="1575"/>
                    <a:pt x="288" y="1575"/>
                  </a:cubicBezTo>
                  <a:cubicBezTo>
                    <a:pt x="205" y="1575"/>
                    <a:pt x="148" y="1595"/>
                    <a:pt x="131" y="1641"/>
                  </a:cubicBezTo>
                  <a:cubicBezTo>
                    <a:pt x="1" y="1966"/>
                    <a:pt x="261" y="2259"/>
                    <a:pt x="1789" y="2909"/>
                  </a:cubicBezTo>
                  <a:cubicBezTo>
                    <a:pt x="1193" y="2720"/>
                    <a:pt x="831" y="2642"/>
                    <a:pt x="624" y="2642"/>
                  </a:cubicBezTo>
                  <a:cubicBezTo>
                    <a:pt x="369" y="2642"/>
                    <a:pt x="351" y="2762"/>
                    <a:pt x="423" y="2942"/>
                  </a:cubicBezTo>
                  <a:cubicBezTo>
                    <a:pt x="553" y="3299"/>
                    <a:pt x="3805" y="4372"/>
                    <a:pt x="3805" y="4372"/>
                  </a:cubicBezTo>
                  <a:cubicBezTo>
                    <a:pt x="3805" y="4372"/>
                    <a:pt x="4976" y="2746"/>
                    <a:pt x="4488" y="1511"/>
                  </a:cubicBezTo>
                  <a:cubicBezTo>
                    <a:pt x="4018" y="424"/>
                    <a:pt x="3655" y="0"/>
                    <a:pt x="3373" y="0"/>
                  </a:cubicBezTo>
                  <a:close/>
                </a:path>
              </a:pathLst>
            </a:custGeom>
            <a:solidFill>
              <a:srgbClr val="D144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157;p35">
              <a:extLst>
                <a:ext uri="{FF2B5EF4-FFF2-40B4-BE49-F238E27FC236}">
                  <a16:creationId xmlns:a16="http://schemas.microsoft.com/office/drawing/2014/main" id="{987782C0-D7F0-248E-6491-0B1EF171CDFC}"/>
                </a:ext>
              </a:extLst>
            </p:cNvPr>
            <p:cNvSpPr/>
            <p:nvPr/>
          </p:nvSpPr>
          <p:spPr>
            <a:xfrm>
              <a:off x="3177224" y="3599505"/>
              <a:ext cx="157932" cy="177184"/>
            </a:xfrm>
            <a:custGeom>
              <a:avLst/>
              <a:gdLst/>
              <a:ahLst/>
              <a:cxnLst/>
              <a:rect l="l" t="t" r="r" b="b"/>
              <a:pathLst>
                <a:path w="4553" h="5108" extrusionOk="0">
                  <a:moveTo>
                    <a:pt x="2504" y="0"/>
                  </a:moveTo>
                  <a:cubicBezTo>
                    <a:pt x="2504" y="0"/>
                    <a:pt x="618" y="683"/>
                    <a:pt x="325" y="1952"/>
                  </a:cubicBezTo>
                  <a:cubicBezTo>
                    <a:pt x="0" y="3252"/>
                    <a:pt x="130" y="3805"/>
                    <a:pt x="423" y="3870"/>
                  </a:cubicBezTo>
                  <a:cubicBezTo>
                    <a:pt x="429" y="3872"/>
                    <a:pt x="436" y="3872"/>
                    <a:pt x="442" y="3872"/>
                  </a:cubicBezTo>
                  <a:cubicBezTo>
                    <a:pt x="727" y="3872"/>
                    <a:pt x="976" y="2472"/>
                    <a:pt x="976" y="2472"/>
                  </a:cubicBezTo>
                  <a:cubicBezTo>
                    <a:pt x="976" y="2472"/>
                    <a:pt x="1770" y="5107"/>
                    <a:pt x="2259" y="5107"/>
                  </a:cubicBezTo>
                  <a:cubicBezTo>
                    <a:pt x="2265" y="5107"/>
                    <a:pt x="2271" y="5107"/>
                    <a:pt x="2277" y="5106"/>
                  </a:cubicBezTo>
                  <a:cubicBezTo>
                    <a:pt x="2764" y="5041"/>
                    <a:pt x="2017" y="3188"/>
                    <a:pt x="2016" y="3187"/>
                  </a:cubicBezTo>
                  <a:lnTo>
                    <a:pt x="2016" y="3187"/>
                  </a:lnTo>
                  <a:cubicBezTo>
                    <a:pt x="2017" y="3188"/>
                    <a:pt x="2790" y="4934"/>
                    <a:pt x="3234" y="4934"/>
                  </a:cubicBezTo>
                  <a:cubicBezTo>
                    <a:pt x="3263" y="4934"/>
                    <a:pt x="3291" y="4927"/>
                    <a:pt x="3317" y="4911"/>
                  </a:cubicBezTo>
                  <a:cubicBezTo>
                    <a:pt x="3707" y="4683"/>
                    <a:pt x="2927" y="3285"/>
                    <a:pt x="2764" y="2895"/>
                  </a:cubicBezTo>
                  <a:lnTo>
                    <a:pt x="2764" y="2895"/>
                  </a:lnTo>
                  <a:cubicBezTo>
                    <a:pt x="2917" y="3231"/>
                    <a:pt x="3588" y="4372"/>
                    <a:pt x="3884" y="4372"/>
                  </a:cubicBezTo>
                  <a:cubicBezTo>
                    <a:pt x="3902" y="4372"/>
                    <a:pt x="3920" y="4368"/>
                    <a:pt x="3935" y="4358"/>
                  </a:cubicBezTo>
                  <a:cubicBezTo>
                    <a:pt x="4195" y="4195"/>
                    <a:pt x="4163" y="3805"/>
                    <a:pt x="3317" y="2374"/>
                  </a:cubicBezTo>
                  <a:lnTo>
                    <a:pt x="3317" y="2374"/>
                  </a:lnTo>
                  <a:cubicBezTo>
                    <a:pt x="3858" y="3102"/>
                    <a:pt x="4146" y="3351"/>
                    <a:pt x="4300" y="3351"/>
                  </a:cubicBezTo>
                  <a:cubicBezTo>
                    <a:pt x="4387" y="3351"/>
                    <a:pt x="4432" y="3272"/>
                    <a:pt x="4455" y="3155"/>
                  </a:cubicBezTo>
                  <a:cubicBezTo>
                    <a:pt x="4553" y="2797"/>
                    <a:pt x="2504" y="0"/>
                    <a:pt x="2504" y="0"/>
                  </a:cubicBezTo>
                  <a:close/>
                </a:path>
              </a:pathLst>
            </a:custGeom>
            <a:solidFill>
              <a:srgbClr val="D144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158;p35">
              <a:extLst>
                <a:ext uri="{FF2B5EF4-FFF2-40B4-BE49-F238E27FC236}">
                  <a16:creationId xmlns:a16="http://schemas.microsoft.com/office/drawing/2014/main" id="{BB4FFC79-CBA5-F38F-2E8C-46A5C6FC4AA1}"/>
                </a:ext>
              </a:extLst>
            </p:cNvPr>
            <p:cNvSpPr/>
            <p:nvPr/>
          </p:nvSpPr>
          <p:spPr>
            <a:xfrm>
              <a:off x="3077946" y="2691433"/>
              <a:ext cx="207605" cy="953212"/>
            </a:xfrm>
            <a:custGeom>
              <a:avLst/>
              <a:gdLst/>
              <a:ahLst/>
              <a:cxnLst/>
              <a:rect l="l" t="t" r="r" b="b"/>
              <a:pathLst>
                <a:path w="5985" h="27480" extrusionOk="0">
                  <a:moveTo>
                    <a:pt x="1301" y="0"/>
                  </a:moveTo>
                  <a:cubicBezTo>
                    <a:pt x="1301" y="0"/>
                    <a:pt x="1" y="7089"/>
                    <a:pt x="1" y="12975"/>
                  </a:cubicBezTo>
                  <a:cubicBezTo>
                    <a:pt x="1" y="18861"/>
                    <a:pt x="3513" y="27479"/>
                    <a:pt x="3513" y="27479"/>
                  </a:cubicBezTo>
                  <a:lnTo>
                    <a:pt x="5984" y="26504"/>
                  </a:lnTo>
                  <a:cubicBezTo>
                    <a:pt x="5984" y="26504"/>
                    <a:pt x="3480" y="16455"/>
                    <a:pt x="3675" y="7382"/>
                  </a:cubicBezTo>
                  <a:cubicBezTo>
                    <a:pt x="3838" y="228"/>
                    <a:pt x="1301" y="0"/>
                    <a:pt x="13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159;p35">
              <a:extLst>
                <a:ext uri="{FF2B5EF4-FFF2-40B4-BE49-F238E27FC236}">
                  <a16:creationId xmlns:a16="http://schemas.microsoft.com/office/drawing/2014/main" id="{5688B8D7-111A-F540-3FC9-E24FE029B68B}"/>
                </a:ext>
              </a:extLst>
            </p:cNvPr>
            <p:cNvSpPr/>
            <p:nvPr/>
          </p:nvSpPr>
          <p:spPr>
            <a:xfrm>
              <a:off x="2125854" y="2685883"/>
              <a:ext cx="640782" cy="457112"/>
            </a:xfrm>
            <a:custGeom>
              <a:avLst/>
              <a:gdLst/>
              <a:ahLst/>
              <a:cxnLst/>
              <a:rect l="l" t="t" r="r" b="b"/>
              <a:pathLst>
                <a:path w="18473" h="13178" extrusionOk="0">
                  <a:moveTo>
                    <a:pt x="16307" y="0"/>
                  </a:moveTo>
                  <a:cubicBezTo>
                    <a:pt x="16083" y="0"/>
                    <a:pt x="15855" y="98"/>
                    <a:pt x="15675" y="258"/>
                  </a:cubicBezTo>
                  <a:cubicBezTo>
                    <a:pt x="14472" y="1396"/>
                    <a:pt x="10635" y="5168"/>
                    <a:pt x="8358" y="9168"/>
                  </a:cubicBezTo>
                  <a:cubicBezTo>
                    <a:pt x="8336" y="9170"/>
                    <a:pt x="8312" y="9171"/>
                    <a:pt x="8286" y="9171"/>
                  </a:cubicBezTo>
                  <a:cubicBezTo>
                    <a:pt x="7029" y="9171"/>
                    <a:pt x="1627" y="6892"/>
                    <a:pt x="1627" y="6892"/>
                  </a:cubicBezTo>
                  <a:lnTo>
                    <a:pt x="1" y="9851"/>
                  </a:lnTo>
                  <a:cubicBezTo>
                    <a:pt x="3815" y="12153"/>
                    <a:pt x="6374" y="13178"/>
                    <a:pt x="8329" y="13178"/>
                  </a:cubicBezTo>
                  <a:cubicBezTo>
                    <a:pt x="11209" y="13178"/>
                    <a:pt x="12779" y="10955"/>
                    <a:pt x="15123" y="7314"/>
                  </a:cubicBezTo>
                  <a:cubicBezTo>
                    <a:pt x="18472" y="2176"/>
                    <a:pt x="17529" y="583"/>
                    <a:pt x="16716" y="128"/>
                  </a:cubicBezTo>
                  <a:cubicBezTo>
                    <a:pt x="16590" y="39"/>
                    <a:pt x="16449" y="0"/>
                    <a:pt x="163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160;p35">
              <a:extLst>
                <a:ext uri="{FF2B5EF4-FFF2-40B4-BE49-F238E27FC236}">
                  <a16:creationId xmlns:a16="http://schemas.microsoft.com/office/drawing/2014/main" id="{96A7D36B-3B28-3412-205E-B213B26D808F}"/>
                </a:ext>
              </a:extLst>
            </p:cNvPr>
            <p:cNvSpPr/>
            <p:nvPr/>
          </p:nvSpPr>
          <p:spPr>
            <a:xfrm>
              <a:off x="2867006" y="3371638"/>
              <a:ext cx="358738" cy="1254404"/>
            </a:xfrm>
            <a:custGeom>
              <a:avLst/>
              <a:gdLst/>
              <a:ahLst/>
              <a:cxnLst/>
              <a:rect l="l" t="t" r="r" b="b"/>
              <a:pathLst>
                <a:path w="10342" h="36163" extrusionOk="0">
                  <a:moveTo>
                    <a:pt x="0" y="0"/>
                  </a:moveTo>
                  <a:lnTo>
                    <a:pt x="0" y="7025"/>
                  </a:lnTo>
                  <a:lnTo>
                    <a:pt x="4716" y="36162"/>
                  </a:lnTo>
                  <a:lnTo>
                    <a:pt x="10342" y="36162"/>
                  </a:lnTo>
                  <a:lnTo>
                    <a:pt x="67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161;p35">
              <a:extLst>
                <a:ext uri="{FF2B5EF4-FFF2-40B4-BE49-F238E27FC236}">
                  <a16:creationId xmlns:a16="http://schemas.microsoft.com/office/drawing/2014/main" id="{FCCBE7F7-ABD0-91DF-9D24-3E96920C9DBA}"/>
                </a:ext>
              </a:extLst>
            </p:cNvPr>
            <p:cNvSpPr/>
            <p:nvPr/>
          </p:nvSpPr>
          <p:spPr>
            <a:xfrm>
              <a:off x="2634628" y="3224975"/>
              <a:ext cx="251588" cy="1401063"/>
            </a:xfrm>
            <a:custGeom>
              <a:avLst/>
              <a:gdLst/>
              <a:ahLst/>
              <a:cxnLst/>
              <a:rect l="l" t="t" r="r" b="b"/>
              <a:pathLst>
                <a:path w="7253" h="40391" extrusionOk="0">
                  <a:moveTo>
                    <a:pt x="716" y="1"/>
                  </a:moveTo>
                  <a:cubicBezTo>
                    <a:pt x="716" y="1"/>
                    <a:pt x="130" y="8196"/>
                    <a:pt x="0" y="16293"/>
                  </a:cubicBezTo>
                  <a:lnTo>
                    <a:pt x="846" y="40390"/>
                  </a:lnTo>
                  <a:lnTo>
                    <a:pt x="6699" y="40390"/>
                  </a:lnTo>
                  <a:lnTo>
                    <a:pt x="7252" y="11253"/>
                  </a:lnTo>
                  <a:lnTo>
                    <a:pt x="72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162;p35">
              <a:extLst>
                <a:ext uri="{FF2B5EF4-FFF2-40B4-BE49-F238E27FC236}">
                  <a16:creationId xmlns:a16="http://schemas.microsoft.com/office/drawing/2014/main" id="{2CE41A3A-A65C-7BCE-3941-AE23632FAA2A}"/>
                </a:ext>
              </a:extLst>
            </p:cNvPr>
            <p:cNvSpPr/>
            <p:nvPr/>
          </p:nvSpPr>
          <p:spPr>
            <a:xfrm>
              <a:off x="2639138" y="2645159"/>
              <a:ext cx="483960" cy="790806"/>
            </a:xfrm>
            <a:custGeom>
              <a:avLst/>
              <a:gdLst/>
              <a:ahLst/>
              <a:cxnLst/>
              <a:rect l="l" t="t" r="r" b="b"/>
              <a:pathLst>
                <a:path w="13952" h="22798" extrusionOk="0">
                  <a:moveTo>
                    <a:pt x="7122" y="1"/>
                  </a:moveTo>
                  <a:cubicBezTo>
                    <a:pt x="2277" y="1"/>
                    <a:pt x="781" y="1562"/>
                    <a:pt x="781" y="1562"/>
                  </a:cubicBezTo>
                  <a:lnTo>
                    <a:pt x="1171" y="7708"/>
                  </a:lnTo>
                  <a:lnTo>
                    <a:pt x="0" y="22797"/>
                  </a:lnTo>
                  <a:lnTo>
                    <a:pt x="13951" y="22797"/>
                  </a:lnTo>
                  <a:lnTo>
                    <a:pt x="13398" y="7936"/>
                  </a:lnTo>
                  <a:lnTo>
                    <a:pt x="13951" y="1334"/>
                  </a:lnTo>
                  <a:cubicBezTo>
                    <a:pt x="13951" y="1334"/>
                    <a:pt x="11968" y="1"/>
                    <a:pt x="71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163;p35">
              <a:extLst>
                <a:ext uri="{FF2B5EF4-FFF2-40B4-BE49-F238E27FC236}">
                  <a16:creationId xmlns:a16="http://schemas.microsoft.com/office/drawing/2014/main" id="{CFC410EC-7739-13F4-5EFE-D98FEF0A2659}"/>
                </a:ext>
              </a:extLst>
            </p:cNvPr>
            <p:cNvSpPr/>
            <p:nvPr/>
          </p:nvSpPr>
          <p:spPr>
            <a:xfrm>
              <a:off x="2788020" y="2472584"/>
              <a:ext cx="137675" cy="258353"/>
            </a:xfrm>
            <a:custGeom>
              <a:avLst/>
              <a:gdLst/>
              <a:ahLst/>
              <a:cxnLst/>
              <a:rect l="l" t="t" r="r" b="b"/>
              <a:pathLst>
                <a:path w="3969" h="7448" extrusionOk="0">
                  <a:moveTo>
                    <a:pt x="1" y="0"/>
                  </a:moveTo>
                  <a:lnTo>
                    <a:pt x="1" y="5464"/>
                  </a:lnTo>
                  <a:cubicBezTo>
                    <a:pt x="1" y="6569"/>
                    <a:pt x="879" y="7447"/>
                    <a:pt x="1985" y="7447"/>
                  </a:cubicBezTo>
                  <a:cubicBezTo>
                    <a:pt x="3058" y="7447"/>
                    <a:pt x="3968" y="6569"/>
                    <a:pt x="3968" y="5464"/>
                  </a:cubicBezTo>
                  <a:lnTo>
                    <a:pt x="3968" y="0"/>
                  </a:lnTo>
                  <a:close/>
                </a:path>
              </a:pathLst>
            </a:custGeom>
            <a:solidFill>
              <a:srgbClr val="D144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164;p35">
              <a:extLst>
                <a:ext uri="{FF2B5EF4-FFF2-40B4-BE49-F238E27FC236}">
                  <a16:creationId xmlns:a16="http://schemas.microsoft.com/office/drawing/2014/main" id="{7FB730F4-7AA5-DFD9-B027-F308EFBFE220}"/>
                </a:ext>
              </a:extLst>
            </p:cNvPr>
            <p:cNvSpPr/>
            <p:nvPr/>
          </p:nvSpPr>
          <p:spPr>
            <a:xfrm>
              <a:off x="2788020" y="2536862"/>
              <a:ext cx="137675" cy="65247"/>
            </a:xfrm>
            <a:custGeom>
              <a:avLst/>
              <a:gdLst/>
              <a:ahLst/>
              <a:cxnLst/>
              <a:rect l="l" t="t" r="r" b="b"/>
              <a:pathLst>
                <a:path w="3969" h="1881" extrusionOk="0">
                  <a:moveTo>
                    <a:pt x="1" y="1"/>
                  </a:moveTo>
                  <a:lnTo>
                    <a:pt x="1" y="1790"/>
                  </a:lnTo>
                  <a:cubicBezTo>
                    <a:pt x="344" y="1853"/>
                    <a:pt x="662" y="1880"/>
                    <a:pt x="956" y="1880"/>
                  </a:cubicBezTo>
                  <a:cubicBezTo>
                    <a:pt x="3089" y="1880"/>
                    <a:pt x="3968" y="424"/>
                    <a:pt x="3968" y="424"/>
                  </a:cubicBezTo>
                  <a:lnTo>
                    <a:pt x="3968" y="1"/>
                  </a:ln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165;p35">
              <a:extLst>
                <a:ext uri="{FF2B5EF4-FFF2-40B4-BE49-F238E27FC236}">
                  <a16:creationId xmlns:a16="http://schemas.microsoft.com/office/drawing/2014/main" id="{121F04E5-BE07-D905-2B1D-F22E4284A549}"/>
                </a:ext>
              </a:extLst>
            </p:cNvPr>
            <p:cNvSpPr/>
            <p:nvPr/>
          </p:nvSpPr>
          <p:spPr>
            <a:xfrm>
              <a:off x="2740671" y="2296610"/>
              <a:ext cx="210969" cy="292173"/>
            </a:xfrm>
            <a:custGeom>
              <a:avLst/>
              <a:gdLst/>
              <a:ahLst/>
              <a:cxnLst/>
              <a:rect l="l" t="t" r="r" b="b"/>
              <a:pathLst>
                <a:path w="6082" h="8423" extrusionOk="0">
                  <a:moveTo>
                    <a:pt x="3057" y="0"/>
                  </a:moveTo>
                  <a:cubicBezTo>
                    <a:pt x="1366" y="0"/>
                    <a:pt x="0" y="1366"/>
                    <a:pt x="0" y="3057"/>
                  </a:cubicBezTo>
                  <a:lnTo>
                    <a:pt x="0" y="5366"/>
                  </a:lnTo>
                  <a:cubicBezTo>
                    <a:pt x="0" y="7057"/>
                    <a:pt x="1366" y="8423"/>
                    <a:pt x="3057" y="8423"/>
                  </a:cubicBezTo>
                  <a:cubicBezTo>
                    <a:pt x="4715" y="8423"/>
                    <a:pt x="6081" y="7025"/>
                    <a:pt x="6081" y="5366"/>
                  </a:cubicBezTo>
                  <a:lnTo>
                    <a:pt x="6081" y="3057"/>
                  </a:lnTo>
                  <a:cubicBezTo>
                    <a:pt x="4423" y="3057"/>
                    <a:pt x="3057" y="1691"/>
                    <a:pt x="3057" y="0"/>
                  </a:cubicBezTo>
                  <a:close/>
                </a:path>
              </a:pathLst>
            </a:custGeom>
            <a:solidFill>
              <a:srgbClr val="D144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166;p35">
              <a:extLst>
                <a:ext uri="{FF2B5EF4-FFF2-40B4-BE49-F238E27FC236}">
                  <a16:creationId xmlns:a16="http://schemas.microsoft.com/office/drawing/2014/main" id="{E41CDC9A-2892-AE51-A97B-78E0F661B0EF}"/>
                </a:ext>
              </a:extLst>
            </p:cNvPr>
            <p:cNvSpPr/>
            <p:nvPr/>
          </p:nvSpPr>
          <p:spPr>
            <a:xfrm>
              <a:off x="2912135" y="2424055"/>
              <a:ext cx="81238" cy="81273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1" y="1"/>
                  </a:moveTo>
                  <a:cubicBezTo>
                    <a:pt x="520" y="1"/>
                    <a:pt x="0" y="521"/>
                    <a:pt x="0" y="1172"/>
                  </a:cubicBezTo>
                  <a:cubicBezTo>
                    <a:pt x="0" y="1822"/>
                    <a:pt x="520" y="2342"/>
                    <a:pt x="1171" y="2342"/>
                  </a:cubicBezTo>
                  <a:cubicBezTo>
                    <a:pt x="1821" y="2342"/>
                    <a:pt x="2342" y="1822"/>
                    <a:pt x="2342" y="1172"/>
                  </a:cubicBezTo>
                  <a:cubicBezTo>
                    <a:pt x="2342" y="521"/>
                    <a:pt x="1821" y="1"/>
                    <a:pt x="1171" y="1"/>
                  </a:cubicBezTo>
                  <a:close/>
                </a:path>
              </a:pathLst>
            </a:custGeom>
            <a:solidFill>
              <a:srgbClr val="D144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167;p35">
              <a:extLst>
                <a:ext uri="{FF2B5EF4-FFF2-40B4-BE49-F238E27FC236}">
                  <a16:creationId xmlns:a16="http://schemas.microsoft.com/office/drawing/2014/main" id="{5268D19F-5250-12CB-29E2-5268BBFC163D}"/>
                </a:ext>
              </a:extLst>
            </p:cNvPr>
            <p:cNvSpPr/>
            <p:nvPr/>
          </p:nvSpPr>
          <p:spPr>
            <a:xfrm>
              <a:off x="2925664" y="4626038"/>
              <a:ext cx="273025" cy="89147"/>
            </a:xfrm>
            <a:custGeom>
              <a:avLst/>
              <a:gdLst/>
              <a:ahLst/>
              <a:cxnLst/>
              <a:rect l="l" t="t" r="r" b="b"/>
              <a:pathLst>
                <a:path w="7871" h="2570" extrusionOk="0">
                  <a:moveTo>
                    <a:pt x="5464" y="0"/>
                  </a:moveTo>
                  <a:cubicBezTo>
                    <a:pt x="5464" y="0"/>
                    <a:pt x="0" y="748"/>
                    <a:pt x="0" y="2569"/>
                  </a:cubicBezTo>
                  <a:lnTo>
                    <a:pt x="7870" y="2569"/>
                  </a:lnTo>
                  <a:lnTo>
                    <a:pt x="77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168;p35">
              <a:extLst>
                <a:ext uri="{FF2B5EF4-FFF2-40B4-BE49-F238E27FC236}">
                  <a16:creationId xmlns:a16="http://schemas.microsoft.com/office/drawing/2014/main" id="{FE8762ED-71B8-CCC9-5C49-53179E786BA1}"/>
                </a:ext>
              </a:extLst>
            </p:cNvPr>
            <p:cNvSpPr/>
            <p:nvPr/>
          </p:nvSpPr>
          <p:spPr>
            <a:xfrm>
              <a:off x="2528586" y="4626038"/>
              <a:ext cx="271881" cy="89147"/>
            </a:xfrm>
            <a:custGeom>
              <a:avLst/>
              <a:gdLst/>
              <a:ahLst/>
              <a:cxnLst/>
              <a:rect l="l" t="t" r="r" b="b"/>
              <a:pathLst>
                <a:path w="7838" h="2570" extrusionOk="0">
                  <a:moveTo>
                    <a:pt x="5464" y="0"/>
                  </a:moveTo>
                  <a:cubicBezTo>
                    <a:pt x="5464" y="0"/>
                    <a:pt x="0" y="748"/>
                    <a:pt x="0" y="2569"/>
                  </a:cubicBezTo>
                  <a:lnTo>
                    <a:pt x="7838" y="2569"/>
                  </a:lnTo>
                  <a:lnTo>
                    <a:pt x="77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169;p35">
              <a:extLst>
                <a:ext uri="{FF2B5EF4-FFF2-40B4-BE49-F238E27FC236}">
                  <a16:creationId xmlns:a16="http://schemas.microsoft.com/office/drawing/2014/main" id="{36E22AFB-563B-DCCF-2087-BAF61704E031}"/>
                </a:ext>
              </a:extLst>
            </p:cNvPr>
            <p:cNvSpPr/>
            <p:nvPr/>
          </p:nvSpPr>
          <p:spPr>
            <a:xfrm>
              <a:off x="2757564" y="2673361"/>
              <a:ext cx="197441" cy="215513"/>
            </a:xfrm>
            <a:custGeom>
              <a:avLst/>
              <a:gdLst/>
              <a:ahLst/>
              <a:cxnLst/>
              <a:rect l="l" t="t" r="r" b="b"/>
              <a:pathLst>
                <a:path w="5692" h="6213" extrusionOk="0">
                  <a:moveTo>
                    <a:pt x="1" y="1"/>
                  </a:moveTo>
                  <a:lnTo>
                    <a:pt x="2765" y="6212"/>
                  </a:lnTo>
                  <a:lnTo>
                    <a:pt x="5692" y="1"/>
                  </a:lnTo>
                  <a:lnTo>
                    <a:pt x="2863" y="16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170;p35">
              <a:extLst>
                <a:ext uri="{FF2B5EF4-FFF2-40B4-BE49-F238E27FC236}">
                  <a16:creationId xmlns:a16="http://schemas.microsoft.com/office/drawing/2014/main" id="{46E46598-F927-E805-6D35-D306079D939B}"/>
                </a:ext>
              </a:extLst>
            </p:cNvPr>
            <p:cNvSpPr/>
            <p:nvPr/>
          </p:nvSpPr>
          <p:spPr>
            <a:xfrm>
              <a:off x="2835405" y="2724144"/>
              <a:ext cx="40654" cy="36110"/>
            </a:xfrm>
            <a:custGeom>
              <a:avLst/>
              <a:gdLst/>
              <a:ahLst/>
              <a:cxnLst/>
              <a:rect l="l" t="t" r="r" b="b"/>
              <a:pathLst>
                <a:path w="1172" h="1041" extrusionOk="0">
                  <a:moveTo>
                    <a:pt x="619" y="0"/>
                  </a:moveTo>
                  <a:lnTo>
                    <a:pt x="1" y="390"/>
                  </a:lnTo>
                  <a:lnTo>
                    <a:pt x="391" y="1041"/>
                  </a:lnTo>
                  <a:lnTo>
                    <a:pt x="781" y="1041"/>
                  </a:lnTo>
                  <a:lnTo>
                    <a:pt x="1172" y="390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171;p35">
              <a:extLst>
                <a:ext uri="{FF2B5EF4-FFF2-40B4-BE49-F238E27FC236}">
                  <a16:creationId xmlns:a16="http://schemas.microsoft.com/office/drawing/2014/main" id="{7F53E748-E3EE-536A-4030-959D6A6D8F99}"/>
                </a:ext>
              </a:extLst>
            </p:cNvPr>
            <p:cNvSpPr/>
            <p:nvPr/>
          </p:nvSpPr>
          <p:spPr>
            <a:xfrm>
              <a:off x="2856842" y="2607938"/>
              <a:ext cx="126367" cy="147803"/>
            </a:xfrm>
            <a:custGeom>
              <a:avLst/>
              <a:gdLst/>
              <a:ahLst/>
              <a:cxnLst/>
              <a:rect l="l" t="t" r="r" b="b"/>
              <a:pathLst>
                <a:path w="3643" h="4261" extrusionOk="0">
                  <a:moveTo>
                    <a:pt x="1984" y="1"/>
                  </a:moveTo>
                  <a:lnTo>
                    <a:pt x="1" y="3350"/>
                  </a:lnTo>
                  <a:lnTo>
                    <a:pt x="944" y="4261"/>
                  </a:lnTo>
                  <a:lnTo>
                    <a:pt x="3643" y="1204"/>
                  </a:lnTo>
                  <a:lnTo>
                    <a:pt x="19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172;p35">
              <a:extLst>
                <a:ext uri="{FF2B5EF4-FFF2-40B4-BE49-F238E27FC236}">
                  <a16:creationId xmlns:a16="http://schemas.microsoft.com/office/drawing/2014/main" id="{1AFE7D71-FB84-86DE-E3BA-92D4A025A178}"/>
                </a:ext>
              </a:extLst>
            </p:cNvPr>
            <p:cNvSpPr/>
            <p:nvPr/>
          </p:nvSpPr>
          <p:spPr>
            <a:xfrm>
              <a:off x="2732762" y="2607938"/>
              <a:ext cx="124112" cy="147803"/>
            </a:xfrm>
            <a:custGeom>
              <a:avLst/>
              <a:gdLst/>
              <a:ahLst/>
              <a:cxnLst/>
              <a:rect l="l" t="t" r="r" b="b"/>
              <a:pathLst>
                <a:path w="3578" h="4261" extrusionOk="0">
                  <a:moveTo>
                    <a:pt x="1594" y="1"/>
                  </a:moveTo>
                  <a:lnTo>
                    <a:pt x="1" y="1659"/>
                  </a:lnTo>
                  <a:lnTo>
                    <a:pt x="2635" y="4261"/>
                  </a:lnTo>
                  <a:lnTo>
                    <a:pt x="3578" y="3350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173;p35">
              <a:extLst>
                <a:ext uri="{FF2B5EF4-FFF2-40B4-BE49-F238E27FC236}">
                  <a16:creationId xmlns:a16="http://schemas.microsoft.com/office/drawing/2014/main" id="{72BAAEC0-4C94-C989-C6BB-330D58907CBC}"/>
                </a:ext>
              </a:extLst>
            </p:cNvPr>
            <p:cNvSpPr/>
            <p:nvPr/>
          </p:nvSpPr>
          <p:spPr>
            <a:xfrm>
              <a:off x="2828641" y="2760220"/>
              <a:ext cx="50817" cy="128656"/>
            </a:xfrm>
            <a:custGeom>
              <a:avLst/>
              <a:gdLst/>
              <a:ahLst/>
              <a:cxnLst/>
              <a:rect l="l" t="t" r="r" b="b"/>
              <a:pathLst>
                <a:path w="1465" h="3709" extrusionOk="0">
                  <a:moveTo>
                    <a:pt x="586" y="1"/>
                  </a:moveTo>
                  <a:lnTo>
                    <a:pt x="1" y="2082"/>
                  </a:lnTo>
                  <a:lnTo>
                    <a:pt x="716" y="3708"/>
                  </a:lnTo>
                  <a:lnTo>
                    <a:pt x="1464" y="2082"/>
                  </a:lnTo>
                  <a:lnTo>
                    <a:pt x="9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 descr="Blockchain - Free security icons">
            <a:extLst>
              <a:ext uri="{FF2B5EF4-FFF2-40B4-BE49-F238E27FC236}">
                <a16:creationId xmlns:a16="http://schemas.microsoft.com/office/drawing/2014/main" id="{7C2DA1C6-599B-8A03-6B9D-0E26F8B95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293" y="1437154"/>
            <a:ext cx="900417" cy="90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uppo 19">
            <a:extLst>
              <a:ext uri="{FF2B5EF4-FFF2-40B4-BE49-F238E27FC236}">
                <a16:creationId xmlns:a16="http://schemas.microsoft.com/office/drawing/2014/main" id="{15E19C2C-3F5E-7A73-2EE0-B6B1EE3DD98E}"/>
              </a:ext>
            </a:extLst>
          </p:cNvPr>
          <p:cNvGrpSpPr/>
          <p:nvPr/>
        </p:nvGrpSpPr>
        <p:grpSpPr>
          <a:xfrm>
            <a:off x="851215" y="2446233"/>
            <a:ext cx="6061218" cy="743175"/>
            <a:chOff x="851215" y="2439308"/>
            <a:chExt cx="6061218" cy="880805"/>
          </a:xfrm>
        </p:grpSpPr>
        <p:sp>
          <p:nvSpPr>
            <p:cNvPr id="6" name="Segnaposto testo 3">
              <a:extLst>
                <a:ext uri="{FF2B5EF4-FFF2-40B4-BE49-F238E27FC236}">
                  <a16:creationId xmlns:a16="http://schemas.microsoft.com/office/drawing/2014/main" id="{7ABE22C1-CDB1-5915-8F7B-D6A01039607C}"/>
                </a:ext>
              </a:extLst>
            </p:cNvPr>
            <p:cNvSpPr txBox="1">
              <a:spLocks/>
            </p:cNvSpPr>
            <p:nvPr/>
          </p:nvSpPr>
          <p:spPr>
            <a:xfrm>
              <a:off x="1122824" y="2439308"/>
              <a:ext cx="5789609" cy="8808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  <a:defRPr sz="1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○"/>
                <a:defRPr sz="1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■"/>
                <a:defRPr sz="1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  <a:defRPr sz="1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○"/>
                <a:defRPr sz="1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■"/>
                <a:defRPr sz="1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  <a:defRPr sz="1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○"/>
                <a:defRPr sz="1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200"/>
                <a:buFont typeface="Roboto"/>
                <a:buChar char="■"/>
                <a:defRPr sz="1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152400" indent="0">
                <a:buFont typeface="Roboto"/>
                <a:buNone/>
              </a:pPr>
              <a:r>
                <a:rPr lang="it-IT" sz="1500">
                  <a:latin typeface="Fira Sans Extra Condensed Medium"/>
                  <a:sym typeface="Arial"/>
                </a:rPr>
                <a:t>L’integrità dei voti è garantita in quanto non è possibile in alcun modo modificare le transazioni già registrate nella blockchain.</a:t>
              </a:r>
            </a:p>
          </p:txBody>
        </p:sp>
        <p:grpSp>
          <p:nvGrpSpPr>
            <p:cNvPr id="7" name="Google Shape;1142;p25">
              <a:extLst>
                <a:ext uri="{FF2B5EF4-FFF2-40B4-BE49-F238E27FC236}">
                  <a16:creationId xmlns:a16="http://schemas.microsoft.com/office/drawing/2014/main" id="{8F1C0112-53F0-6D6F-C774-EB2F83152C46}"/>
                </a:ext>
              </a:extLst>
            </p:cNvPr>
            <p:cNvGrpSpPr/>
            <p:nvPr/>
          </p:nvGrpSpPr>
          <p:grpSpPr>
            <a:xfrm>
              <a:off x="851215" y="2552575"/>
              <a:ext cx="315410" cy="473124"/>
              <a:chOff x="1500138" y="1628393"/>
              <a:chExt cx="277736" cy="411465"/>
            </a:xfrm>
          </p:grpSpPr>
          <p:sp>
            <p:nvSpPr>
              <p:cNvPr id="8" name="Google Shape;1143;p25">
                <a:extLst>
                  <a:ext uri="{FF2B5EF4-FFF2-40B4-BE49-F238E27FC236}">
                    <a16:creationId xmlns:a16="http://schemas.microsoft.com/office/drawing/2014/main" id="{70727313-5A8E-04A1-51BA-46E609EB074E}"/>
                  </a:ext>
                </a:extLst>
              </p:cNvPr>
              <p:cNvSpPr/>
              <p:nvPr/>
            </p:nvSpPr>
            <p:spPr>
              <a:xfrm>
                <a:off x="1500138" y="1628393"/>
                <a:ext cx="277736" cy="411465"/>
              </a:xfrm>
              <a:custGeom>
                <a:avLst/>
                <a:gdLst/>
                <a:ahLst/>
                <a:cxnLst/>
                <a:rect l="l" t="t" r="r" b="b"/>
                <a:pathLst>
                  <a:path w="12879" h="18570" extrusionOk="0">
                    <a:moveTo>
                      <a:pt x="1139" y="1"/>
                    </a:moveTo>
                    <a:cubicBezTo>
                      <a:pt x="521" y="1"/>
                      <a:pt x="1" y="521"/>
                      <a:pt x="1" y="1139"/>
                    </a:cubicBezTo>
                    <a:lnTo>
                      <a:pt x="1" y="17431"/>
                    </a:lnTo>
                    <a:cubicBezTo>
                      <a:pt x="1" y="18049"/>
                      <a:pt x="521" y="18569"/>
                      <a:pt x="1139" y="18569"/>
                    </a:cubicBezTo>
                    <a:lnTo>
                      <a:pt x="9367" y="18569"/>
                    </a:lnTo>
                    <a:lnTo>
                      <a:pt x="12879" y="15057"/>
                    </a:lnTo>
                    <a:lnTo>
                      <a:pt x="12879" y="1139"/>
                    </a:lnTo>
                    <a:cubicBezTo>
                      <a:pt x="12879" y="521"/>
                      <a:pt x="12358" y="1"/>
                      <a:pt x="117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144;p25">
                <a:extLst>
                  <a:ext uri="{FF2B5EF4-FFF2-40B4-BE49-F238E27FC236}">
                    <a16:creationId xmlns:a16="http://schemas.microsoft.com/office/drawing/2014/main" id="{834E8809-79AF-FF39-1A21-E9D8F7200996}"/>
                  </a:ext>
                </a:extLst>
              </p:cNvPr>
              <p:cNvSpPr/>
              <p:nvPr/>
            </p:nvSpPr>
            <p:spPr>
              <a:xfrm>
                <a:off x="1728771" y="1628393"/>
                <a:ext cx="48413" cy="333648"/>
              </a:xfrm>
              <a:custGeom>
                <a:avLst/>
                <a:gdLst/>
                <a:ahLst/>
                <a:cxnLst/>
                <a:rect l="l" t="t" r="r" b="b"/>
                <a:pathLst>
                  <a:path w="2245" h="15058" extrusionOk="0">
                    <a:moveTo>
                      <a:pt x="0" y="1"/>
                    </a:moveTo>
                    <a:cubicBezTo>
                      <a:pt x="618" y="1"/>
                      <a:pt x="1138" y="521"/>
                      <a:pt x="1138" y="1139"/>
                    </a:cubicBezTo>
                    <a:lnTo>
                      <a:pt x="1138" y="15057"/>
                    </a:lnTo>
                    <a:lnTo>
                      <a:pt x="2244" y="15057"/>
                    </a:lnTo>
                    <a:lnTo>
                      <a:pt x="2244" y="1139"/>
                    </a:lnTo>
                    <a:cubicBezTo>
                      <a:pt x="2244" y="521"/>
                      <a:pt x="1756" y="1"/>
                      <a:pt x="1138" y="1"/>
                    </a:cubicBezTo>
                    <a:close/>
                  </a:path>
                </a:pathLst>
              </a:custGeom>
              <a:solidFill>
                <a:srgbClr val="000000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145;p25">
                <a:extLst>
                  <a:ext uri="{FF2B5EF4-FFF2-40B4-BE49-F238E27FC236}">
                    <a16:creationId xmlns:a16="http://schemas.microsoft.com/office/drawing/2014/main" id="{BEBCA95E-5DF6-2A9C-2BE9-13CA50C6B68E}"/>
                  </a:ext>
                </a:extLst>
              </p:cNvPr>
              <p:cNvSpPr/>
              <p:nvPr/>
            </p:nvSpPr>
            <p:spPr>
              <a:xfrm>
                <a:off x="1578700" y="1665861"/>
                <a:ext cx="120635" cy="123971"/>
              </a:xfrm>
              <a:custGeom>
                <a:avLst/>
                <a:gdLst/>
                <a:ahLst/>
                <a:cxnLst/>
                <a:rect l="l" t="t" r="r" b="b"/>
                <a:pathLst>
                  <a:path w="5594" h="5595" extrusionOk="0">
                    <a:moveTo>
                      <a:pt x="1138" y="1"/>
                    </a:moveTo>
                    <a:cubicBezTo>
                      <a:pt x="488" y="1"/>
                      <a:pt x="0" y="489"/>
                      <a:pt x="0" y="1106"/>
                    </a:cubicBezTo>
                    <a:lnTo>
                      <a:pt x="0" y="4456"/>
                    </a:lnTo>
                    <a:cubicBezTo>
                      <a:pt x="0" y="5074"/>
                      <a:pt x="520" y="5594"/>
                      <a:pt x="1138" y="5594"/>
                    </a:cubicBezTo>
                    <a:lnTo>
                      <a:pt x="4455" y="5594"/>
                    </a:lnTo>
                    <a:cubicBezTo>
                      <a:pt x="5073" y="5594"/>
                      <a:pt x="5593" y="5074"/>
                      <a:pt x="5593" y="4456"/>
                    </a:cubicBezTo>
                    <a:lnTo>
                      <a:pt x="5593" y="1106"/>
                    </a:lnTo>
                    <a:cubicBezTo>
                      <a:pt x="5593" y="489"/>
                      <a:pt x="5073" y="1"/>
                      <a:pt x="44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146;p25">
                <a:extLst>
                  <a:ext uri="{FF2B5EF4-FFF2-40B4-BE49-F238E27FC236}">
                    <a16:creationId xmlns:a16="http://schemas.microsoft.com/office/drawing/2014/main" id="{26445A46-F45C-C3A0-1132-126C555D940B}"/>
                  </a:ext>
                </a:extLst>
              </p:cNvPr>
              <p:cNvSpPr/>
              <p:nvPr/>
            </p:nvSpPr>
            <p:spPr>
              <a:xfrm>
                <a:off x="1609538" y="1690367"/>
                <a:ext cx="58937" cy="60556"/>
              </a:xfrm>
              <a:custGeom>
                <a:avLst/>
                <a:gdLst/>
                <a:ahLst/>
                <a:cxnLst/>
                <a:rect l="l" t="t" r="r" b="b"/>
                <a:pathLst>
                  <a:path w="2733" h="2733" extrusionOk="0">
                    <a:moveTo>
                      <a:pt x="1367" y="0"/>
                    </a:moveTo>
                    <a:cubicBezTo>
                      <a:pt x="619" y="0"/>
                      <a:pt x="1" y="618"/>
                      <a:pt x="1" y="1366"/>
                    </a:cubicBezTo>
                    <a:cubicBezTo>
                      <a:pt x="1" y="2114"/>
                      <a:pt x="619" y="2732"/>
                      <a:pt x="1367" y="2732"/>
                    </a:cubicBezTo>
                    <a:cubicBezTo>
                      <a:pt x="2115" y="2732"/>
                      <a:pt x="2733" y="2114"/>
                      <a:pt x="2733" y="1366"/>
                    </a:cubicBezTo>
                    <a:cubicBezTo>
                      <a:pt x="2733" y="618"/>
                      <a:pt x="2115" y="0"/>
                      <a:pt x="1367" y="0"/>
                    </a:cubicBezTo>
                    <a:close/>
                  </a:path>
                </a:pathLst>
              </a:custGeom>
              <a:solidFill>
                <a:srgbClr val="FFC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147;p25">
                <a:extLst>
                  <a:ext uri="{FF2B5EF4-FFF2-40B4-BE49-F238E27FC236}">
                    <a16:creationId xmlns:a16="http://schemas.microsoft.com/office/drawing/2014/main" id="{F2CF8ED7-BA64-2397-6F01-4A074E606F51}"/>
                  </a:ext>
                </a:extLst>
              </p:cNvPr>
              <p:cNvSpPr/>
              <p:nvPr/>
            </p:nvSpPr>
            <p:spPr>
              <a:xfrm>
                <a:off x="1596232" y="1750170"/>
                <a:ext cx="85570" cy="39662"/>
              </a:xfrm>
              <a:custGeom>
                <a:avLst/>
                <a:gdLst/>
                <a:ahLst/>
                <a:cxnLst/>
                <a:rect l="l" t="t" r="r" b="b"/>
                <a:pathLst>
                  <a:path w="3968" h="1790" extrusionOk="0">
                    <a:moveTo>
                      <a:pt x="1984" y="1"/>
                    </a:moveTo>
                    <a:cubicBezTo>
                      <a:pt x="976" y="1"/>
                      <a:pt x="130" y="748"/>
                      <a:pt x="0" y="1724"/>
                    </a:cubicBezTo>
                    <a:cubicBezTo>
                      <a:pt x="98" y="1757"/>
                      <a:pt x="195" y="1789"/>
                      <a:pt x="293" y="1789"/>
                    </a:cubicBezTo>
                    <a:lnTo>
                      <a:pt x="3642" y="1789"/>
                    </a:lnTo>
                    <a:cubicBezTo>
                      <a:pt x="3772" y="1789"/>
                      <a:pt x="3870" y="1757"/>
                      <a:pt x="3967" y="1724"/>
                    </a:cubicBezTo>
                    <a:cubicBezTo>
                      <a:pt x="3837" y="781"/>
                      <a:pt x="2992" y="1"/>
                      <a:pt x="19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148;p25">
                <a:extLst>
                  <a:ext uri="{FF2B5EF4-FFF2-40B4-BE49-F238E27FC236}">
                    <a16:creationId xmlns:a16="http://schemas.microsoft.com/office/drawing/2014/main" id="{779A2F16-FB59-04D4-E988-E6E0042B9E27}"/>
                  </a:ext>
                </a:extLst>
              </p:cNvPr>
              <p:cNvSpPr/>
              <p:nvPr/>
            </p:nvSpPr>
            <p:spPr>
              <a:xfrm>
                <a:off x="1596922" y="1820786"/>
                <a:ext cx="84168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554" extrusionOk="0">
                    <a:moveTo>
                      <a:pt x="293" y="0"/>
                    </a:moveTo>
                    <a:cubicBezTo>
                      <a:pt x="131" y="0"/>
                      <a:pt x="1" y="131"/>
                      <a:pt x="1" y="261"/>
                    </a:cubicBezTo>
                    <a:cubicBezTo>
                      <a:pt x="1" y="423"/>
                      <a:pt x="131" y="553"/>
                      <a:pt x="293" y="553"/>
                    </a:cubicBezTo>
                    <a:lnTo>
                      <a:pt x="3610" y="553"/>
                    </a:lnTo>
                    <a:cubicBezTo>
                      <a:pt x="3773" y="553"/>
                      <a:pt x="3903" y="423"/>
                      <a:pt x="3903" y="261"/>
                    </a:cubicBezTo>
                    <a:cubicBezTo>
                      <a:pt x="3903" y="131"/>
                      <a:pt x="3773" y="0"/>
                      <a:pt x="3610" y="0"/>
                    </a:cubicBezTo>
                    <a:close/>
                  </a:path>
                </a:pathLst>
              </a:custGeom>
              <a:solidFill>
                <a:srgbClr val="000000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149;p25">
                <a:extLst>
                  <a:ext uri="{FF2B5EF4-FFF2-40B4-BE49-F238E27FC236}">
                    <a16:creationId xmlns:a16="http://schemas.microsoft.com/office/drawing/2014/main" id="{E13EB9DD-D8EA-50BB-3539-F76F8DFAD483}"/>
                  </a:ext>
                </a:extLst>
              </p:cNvPr>
              <p:cNvSpPr/>
              <p:nvPr/>
            </p:nvSpPr>
            <p:spPr>
              <a:xfrm>
                <a:off x="1541522" y="1959138"/>
                <a:ext cx="139569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6472" h="554" extrusionOk="0">
                    <a:moveTo>
                      <a:pt x="261" y="0"/>
                    </a:moveTo>
                    <a:cubicBezTo>
                      <a:pt x="131" y="0"/>
                      <a:pt x="1" y="130"/>
                      <a:pt x="1" y="293"/>
                    </a:cubicBezTo>
                    <a:cubicBezTo>
                      <a:pt x="1" y="423"/>
                      <a:pt x="131" y="553"/>
                      <a:pt x="261" y="553"/>
                    </a:cubicBezTo>
                    <a:lnTo>
                      <a:pt x="6179" y="553"/>
                    </a:lnTo>
                    <a:cubicBezTo>
                      <a:pt x="6342" y="553"/>
                      <a:pt x="6472" y="423"/>
                      <a:pt x="6472" y="293"/>
                    </a:cubicBezTo>
                    <a:cubicBezTo>
                      <a:pt x="6472" y="130"/>
                      <a:pt x="6342" y="0"/>
                      <a:pt x="6179" y="0"/>
                    </a:cubicBezTo>
                    <a:close/>
                  </a:path>
                </a:pathLst>
              </a:custGeom>
              <a:solidFill>
                <a:srgbClr val="000000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150;p25">
                <a:extLst>
                  <a:ext uri="{FF2B5EF4-FFF2-40B4-BE49-F238E27FC236}">
                    <a16:creationId xmlns:a16="http://schemas.microsoft.com/office/drawing/2014/main" id="{E8BE0A0D-D085-4716-BEE3-23CA05B8276D}"/>
                  </a:ext>
                </a:extLst>
              </p:cNvPr>
              <p:cNvSpPr/>
              <p:nvPr/>
            </p:nvSpPr>
            <p:spPr>
              <a:xfrm>
                <a:off x="1541522" y="1996606"/>
                <a:ext cx="139569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6472" h="554" extrusionOk="0">
                    <a:moveTo>
                      <a:pt x="261" y="0"/>
                    </a:moveTo>
                    <a:cubicBezTo>
                      <a:pt x="131" y="0"/>
                      <a:pt x="1" y="130"/>
                      <a:pt x="1" y="260"/>
                    </a:cubicBezTo>
                    <a:cubicBezTo>
                      <a:pt x="1" y="423"/>
                      <a:pt x="131" y="553"/>
                      <a:pt x="261" y="553"/>
                    </a:cubicBezTo>
                    <a:lnTo>
                      <a:pt x="6179" y="553"/>
                    </a:lnTo>
                    <a:cubicBezTo>
                      <a:pt x="6342" y="553"/>
                      <a:pt x="6472" y="423"/>
                      <a:pt x="6472" y="260"/>
                    </a:cubicBezTo>
                    <a:cubicBezTo>
                      <a:pt x="6472" y="130"/>
                      <a:pt x="6342" y="0"/>
                      <a:pt x="6179" y="0"/>
                    </a:cubicBezTo>
                    <a:close/>
                  </a:path>
                </a:pathLst>
              </a:custGeom>
              <a:solidFill>
                <a:srgbClr val="000000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151;p25">
                <a:extLst>
                  <a:ext uri="{FF2B5EF4-FFF2-40B4-BE49-F238E27FC236}">
                    <a16:creationId xmlns:a16="http://schemas.microsoft.com/office/drawing/2014/main" id="{6BFC490F-E4DF-8497-C8E2-25E3F4894D18}"/>
                  </a:ext>
                </a:extLst>
              </p:cNvPr>
              <p:cNvSpPr/>
              <p:nvPr/>
            </p:nvSpPr>
            <p:spPr>
              <a:xfrm>
                <a:off x="1701426" y="1962018"/>
                <a:ext cx="75758" cy="77839"/>
              </a:xfrm>
              <a:custGeom>
                <a:avLst/>
                <a:gdLst/>
                <a:ahLst/>
                <a:cxnLst/>
                <a:rect l="l" t="t" r="r" b="b"/>
                <a:pathLst>
                  <a:path w="3513" h="3513" extrusionOk="0">
                    <a:moveTo>
                      <a:pt x="748" y="0"/>
                    </a:moveTo>
                    <a:cubicBezTo>
                      <a:pt x="358" y="0"/>
                      <a:pt x="0" y="325"/>
                      <a:pt x="0" y="748"/>
                    </a:cubicBezTo>
                    <a:lnTo>
                      <a:pt x="0" y="3512"/>
                    </a:lnTo>
                    <a:lnTo>
                      <a:pt x="35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152;p25">
                <a:extLst>
                  <a:ext uri="{FF2B5EF4-FFF2-40B4-BE49-F238E27FC236}">
                    <a16:creationId xmlns:a16="http://schemas.microsoft.com/office/drawing/2014/main" id="{222418F2-F62F-9A97-DA3F-8643C326A3F6}"/>
                  </a:ext>
                </a:extLst>
              </p:cNvPr>
              <p:cNvSpPr/>
              <p:nvPr/>
            </p:nvSpPr>
            <p:spPr>
              <a:xfrm>
                <a:off x="1669165" y="1864747"/>
                <a:ext cx="61719" cy="62706"/>
              </a:xfrm>
              <a:custGeom>
                <a:avLst/>
                <a:gdLst/>
                <a:ahLst/>
                <a:cxnLst/>
                <a:rect l="l" t="t" r="r" b="b"/>
                <a:pathLst>
                  <a:path w="2862" h="2830" extrusionOk="0">
                    <a:moveTo>
                      <a:pt x="390" y="0"/>
                    </a:moveTo>
                    <a:cubicBezTo>
                      <a:pt x="163" y="0"/>
                      <a:pt x="0" y="163"/>
                      <a:pt x="0" y="390"/>
                    </a:cubicBezTo>
                    <a:lnTo>
                      <a:pt x="0" y="2472"/>
                    </a:lnTo>
                    <a:cubicBezTo>
                      <a:pt x="0" y="2667"/>
                      <a:pt x="163" y="2829"/>
                      <a:pt x="390" y="2829"/>
                    </a:cubicBezTo>
                    <a:lnTo>
                      <a:pt x="2472" y="2829"/>
                    </a:lnTo>
                    <a:cubicBezTo>
                      <a:pt x="2667" y="2829"/>
                      <a:pt x="2862" y="2667"/>
                      <a:pt x="2862" y="2472"/>
                    </a:cubicBezTo>
                    <a:lnTo>
                      <a:pt x="2862" y="390"/>
                    </a:lnTo>
                    <a:cubicBezTo>
                      <a:pt x="2862" y="163"/>
                      <a:pt x="2667" y="0"/>
                      <a:pt x="2472" y="0"/>
                    </a:cubicBezTo>
                    <a:close/>
                  </a:path>
                </a:pathLst>
              </a:custGeom>
              <a:solidFill>
                <a:srgbClr val="000000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153;p25">
                <a:extLst>
                  <a:ext uri="{FF2B5EF4-FFF2-40B4-BE49-F238E27FC236}">
                    <a16:creationId xmlns:a16="http://schemas.microsoft.com/office/drawing/2014/main" id="{1DD3C447-7612-1911-36A8-C1EF2227B421}"/>
                  </a:ext>
                </a:extLst>
              </p:cNvPr>
              <p:cNvSpPr/>
              <p:nvPr/>
            </p:nvSpPr>
            <p:spPr>
              <a:xfrm>
                <a:off x="1547129" y="1864747"/>
                <a:ext cx="61741" cy="62706"/>
              </a:xfrm>
              <a:custGeom>
                <a:avLst/>
                <a:gdLst/>
                <a:ahLst/>
                <a:cxnLst/>
                <a:rect l="l" t="t" r="r" b="b"/>
                <a:pathLst>
                  <a:path w="2863" h="2830" extrusionOk="0">
                    <a:moveTo>
                      <a:pt x="391" y="0"/>
                    </a:moveTo>
                    <a:cubicBezTo>
                      <a:pt x="163" y="0"/>
                      <a:pt x="1" y="163"/>
                      <a:pt x="1" y="390"/>
                    </a:cubicBezTo>
                    <a:lnTo>
                      <a:pt x="1" y="2472"/>
                    </a:lnTo>
                    <a:cubicBezTo>
                      <a:pt x="1" y="2667"/>
                      <a:pt x="163" y="2829"/>
                      <a:pt x="391" y="2829"/>
                    </a:cubicBezTo>
                    <a:lnTo>
                      <a:pt x="2472" y="2829"/>
                    </a:lnTo>
                    <a:cubicBezTo>
                      <a:pt x="2667" y="2829"/>
                      <a:pt x="2862" y="2667"/>
                      <a:pt x="2862" y="2472"/>
                    </a:cubicBezTo>
                    <a:lnTo>
                      <a:pt x="2862" y="390"/>
                    </a:lnTo>
                    <a:cubicBezTo>
                      <a:pt x="2862" y="163"/>
                      <a:pt x="2667" y="0"/>
                      <a:pt x="247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154;p25">
                <a:extLst>
                  <a:ext uri="{FF2B5EF4-FFF2-40B4-BE49-F238E27FC236}">
                    <a16:creationId xmlns:a16="http://schemas.microsoft.com/office/drawing/2014/main" id="{76ED085E-38DB-AE47-759F-07951903AFFA}"/>
                  </a:ext>
                </a:extLst>
              </p:cNvPr>
              <p:cNvSpPr/>
              <p:nvPr/>
            </p:nvSpPr>
            <p:spPr>
              <a:xfrm>
                <a:off x="1560456" y="1858786"/>
                <a:ext cx="68038" cy="47772"/>
              </a:xfrm>
              <a:custGeom>
                <a:avLst/>
                <a:gdLst/>
                <a:ahLst/>
                <a:cxnLst/>
                <a:rect l="l" t="t" r="r" b="b"/>
                <a:pathLst>
                  <a:path w="3155" h="2156" extrusionOk="0">
                    <a:moveTo>
                      <a:pt x="2850" y="1"/>
                    </a:moveTo>
                    <a:cubicBezTo>
                      <a:pt x="2781" y="1"/>
                      <a:pt x="2716" y="25"/>
                      <a:pt x="2667" y="74"/>
                    </a:cubicBezTo>
                    <a:lnTo>
                      <a:pt x="1139" y="1602"/>
                    </a:lnTo>
                    <a:lnTo>
                      <a:pt x="521" y="985"/>
                    </a:lnTo>
                    <a:cubicBezTo>
                      <a:pt x="456" y="920"/>
                      <a:pt x="383" y="887"/>
                      <a:pt x="310" y="887"/>
                    </a:cubicBezTo>
                    <a:cubicBezTo>
                      <a:pt x="236" y="887"/>
                      <a:pt x="163" y="920"/>
                      <a:pt x="98" y="985"/>
                    </a:cubicBezTo>
                    <a:cubicBezTo>
                      <a:pt x="1" y="1082"/>
                      <a:pt x="1" y="1277"/>
                      <a:pt x="98" y="1375"/>
                    </a:cubicBezTo>
                    <a:lnTo>
                      <a:pt x="749" y="1993"/>
                    </a:lnTo>
                    <a:cubicBezTo>
                      <a:pt x="846" y="2123"/>
                      <a:pt x="976" y="2155"/>
                      <a:pt x="1139" y="2155"/>
                    </a:cubicBezTo>
                    <a:cubicBezTo>
                      <a:pt x="1269" y="2155"/>
                      <a:pt x="1399" y="2123"/>
                      <a:pt x="1529" y="1993"/>
                    </a:cubicBezTo>
                    <a:lnTo>
                      <a:pt x="3057" y="464"/>
                    </a:lnTo>
                    <a:cubicBezTo>
                      <a:pt x="3155" y="367"/>
                      <a:pt x="3155" y="172"/>
                      <a:pt x="3057" y="74"/>
                    </a:cubicBezTo>
                    <a:cubicBezTo>
                      <a:pt x="2992" y="25"/>
                      <a:pt x="2919" y="1"/>
                      <a:pt x="28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3815EB2A-3276-D910-5B21-8250EAECBCEB}"/>
              </a:ext>
            </a:extLst>
          </p:cNvPr>
          <p:cNvGrpSpPr/>
          <p:nvPr/>
        </p:nvGrpSpPr>
        <p:grpSpPr>
          <a:xfrm>
            <a:off x="806224" y="3185443"/>
            <a:ext cx="6149226" cy="743175"/>
            <a:chOff x="806224" y="3185443"/>
            <a:chExt cx="6149226" cy="743175"/>
          </a:xfrm>
        </p:grpSpPr>
        <p:sp>
          <p:nvSpPr>
            <p:cNvPr id="22" name="Segnaposto testo 3">
              <a:extLst>
                <a:ext uri="{FF2B5EF4-FFF2-40B4-BE49-F238E27FC236}">
                  <a16:creationId xmlns:a16="http://schemas.microsoft.com/office/drawing/2014/main" id="{E52DCC65-C356-1C0C-F7AF-51C63A6ECDA2}"/>
                </a:ext>
              </a:extLst>
            </p:cNvPr>
            <p:cNvSpPr txBox="1">
              <a:spLocks/>
            </p:cNvSpPr>
            <p:nvPr/>
          </p:nvSpPr>
          <p:spPr>
            <a:xfrm>
              <a:off x="1165841" y="3185443"/>
              <a:ext cx="5789609" cy="743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  <a:defRPr sz="1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○"/>
                <a:defRPr sz="1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■"/>
                <a:defRPr sz="1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  <a:defRPr sz="1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○"/>
                <a:defRPr sz="1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■"/>
                <a:defRPr sz="1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  <a:defRPr sz="1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○"/>
                <a:defRPr sz="1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200"/>
                <a:buFont typeface="Roboto"/>
                <a:buChar char="■"/>
                <a:defRPr sz="1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152400" indent="0">
                <a:buFont typeface="Roboto"/>
                <a:buNone/>
              </a:pPr>
              <a:r>
                <a:rPr lang="it-IT" sz="1500">
                  <a:latin typeface="Fira Sans Extra Condensed Medium"/>
                  <a:sym typeface="Arial"/>
                </a:rPr>
                <a:t>La correttezza delle operazioni di scrutinio dei voti è garantita da un algoritmo deterministico.</a:t>
              </a:r>
            </a:p>
          </p:txBody>
        </p:sp>
        <p:pic>
          <p:nvPicPr>
            <p:cNvPr id="1026" name="Picture 2" descr="Algorithm - Free ui icons">
              <a:extLst>
                <a:ext uri="{FF2B5EF4-FFF2-40B4-BE49-F238E27FC236}">
                  <a16:creationId xmlns:a16="http://schemas.microsoft.com/office/drawing/2014/main" id="{D18AB3C1-65F9-DAD7-76E9-8B32DA2EDC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06224" y="3311726"/>
              <a:ext cx="399600" cy="39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1109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C77E3120-41F4-04A0-578A-337DD65B9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08278"/>
            <a:ext cx="8520600" cy="709447"/>
          </a:xfrm>
        </p:spPr>
        <p:txBody>
          <a:bodyPr/>
          <a:lstStyle/>
          <a:p>
            <a:r>
              <a:rPr lang="it-IT" sz="3600" dirty="0" err="1"/>
              <a:t>Ethereum</a:t>
            </a:r>
            <a:endParaRPr lang="it-IT" sz="3600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8727F03-0E09-B48B-FEB1-D21D6639D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3173" y="893604"/>
            <a:ext cx="8784307" cy="874975"/>
          </a:xfrm>
        </p:spPr>
        <p:txBody>
          <a:bodyPr/>
          <a:lstStyle/>
          <a:p>
            <a:pPr marL="152400" indent="0">
              <a:buNone/>
            </a:pPr>
            <a:r>
              <a:rPr lang="it-IT" sz="1500" dirty="0" err="1">
                <a:latin typeface="Fira Sans Extra Condensed Medium"/>
                <a:sym typeface="Arial"/>
              </a:rPr>
              <a:t>Ethereum</a:t>
            </a:r>
            <a:r>
              <a:rPr lang="it-IT" sz="1500" dirty="0">
                <a:latin typeface="Fira Sans Extra Condensed Medium"/>
                <a:sym typeface="Arial"/>
              </a:rPr>
              <a:t> è la blockchain scelta per implementare il sistema di votazione</a:t>
            </a:r>
          </a:p>
        </p:txBody>
      </p:sp>
      <p:pic>
        <p:nvPicPr>
          <p:cNvPr id="4098" name="Picture 2" descr="Ethereum Logo, symbol, meaning, history, PNG, brand">
            <a:extLst>
              <a:ext uri="{FF2B5EF4-FFF2-40B4-BE49-F238E27FC236}">
                <a16:creationId xmlns:a16="http://schemas.microsoft.com/office/drawing/2014/main" id="{FA7DBC89-151D-89B9-79C7-75DAA5755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122" y="1727550"/>
            <a:ext cx="3078953" cy="173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gnaposto testo 3">
            <a:extLst>
              <a:ext uri="{FF2B5EF4-FFF2-40B4-BE49-F238E27FC236}">
                <a16:creationId xmlns:a16="http://schemas.microsoft.com/office/drawing/2014/main" id="{CE6DB279-14A9-7270-24E7-75BE835BD54B}"/>
              </a:ext>
            </a:extLst>
          </p:cNvPr>
          <p:cNvSpPr txBox="1">
            <a:spLocks/>
          </p:cNvSpPr>
          <p:nvPr/>
        </p:nvSpPr>
        <p:spPr>
          <a:xfrm>
            <a:off x="169192" y="1580735"/>
            <a:ext cx="5218148" cy="991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52400" indent="0">
              <a:buFont typeface="Roboto"/>
              <a:buNone/>
            </a:pPr>
            <a:r>
              <a:rPr lang="it-IT" sz="1600" dirty="0" err="1">
                <a:latin typeface="Bahnschrift Light" panose="020B0502040204020203" pitchFamily="34" charset="0"/>
              </a:rPr>
              <a:t>Ethereum</a:t>
            </a:r>
            <a:r>
              <a:rPr lang="it-IT" sz="1600" dirty="0">
                <a:latin typeface="Bahnschrift Light" panose="020B0502040204020203" pitchFamily="34" charset="0"/>
              </a:rPr>
              <a:t> è una </a:t>
            </a:r>
            <a:r>
              <a:rPr lang="it-IT" sz="1600" b="1" dirty="0" err="1">
                <a:latin typeface="Bahnschrift Light" panose="020B0502040204020203" pitchFamily="34" charset="0"/>
              </a:rPr>
              <a:t>Programmable</a:t>
            </a:r>
            <a:r>
              <a:rPr lang="it-IT" sz="1600" b="1" dirty="0">
                <a:latin typeface="Bahnschrift Light" panose="020B0502040204020203" pitchFamily="34" charset="0"/>
              </a:rPr>
              <a:t> Blockchain </a:t>
            </a:r>
            <a:r>
              <a:rPr lang="it-IT" sz="1600" dirty="0">
                <a:latin typeface="Bahnschrift Light" panose="020B0502040204020203" pitchFamily="34" charset="0"/>
              </a:rPr>
              <a:t>in quanto permette agli utenti di creare le proprie operazione tramite gli smart </a:t>
            </a:r>
            <a:r>
              <a:rPr lang="it-IT" sz="1600" dirty="0" err="1">
                <a:latin typeface="Bahnschrift Light" panose="020B0502040204020203" pitchFamily="34" charset="0"/>
              </a:rPr>
              <a:t>contracts</a:t>
            </a:r>
            <a:r>
              <a:rPr lang="it-IT" sz="1600" dirty="0">
                <a:latin typeface="Bahnschrift Light" panose="020B0502040204020203" pitchFamily="34" charset="0"/>
              </a:rPr>
              <a:t>. </a:t>
            </a:r>
          </a:p>
        </p:txBody>
      </p:sp>
      <p:sp>
        <p:nvSpPr>
          <p:cNvPr id="21" name="Segnaposto testo 3">
            <a:extLst>
              <a:ext uri="{FF2B5EF4-FFF2-40B4-BE49-F238E27FC236}">
                <a16:creationId xmlns:a16="http://schemas.microsoft.com/office/drawing/2014/main" id="{6F146B32-9F16-363D-852F-2797046C3967}"/>
              </a:ext>
            </a:extLst>
          </p:cNvPr>
          <p:cNvSpPr txBox="1">
            <a:spLocks/>
          </p:cNvSpPr>
          <p:nvPr/>
        </p:nvSpPr>
        <p:spPr>
          <a:xfrm>
            <a:off x="169192" y="2818608"/>
            <a:ext cx="5287471" cy="1160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52400" indent="0">
              <a:buNone/>
            </a:pPr>
            <a:r>
              <a:rPr lang="it-IT" sz="1600" dirty="0">
                <a:latin typeface="Bahnschrift Light" panose="020B0502040204020203" pitchFamily="34" charset="0"/>
              </a:rPr>
              <a:t>È un blockchain </a:t>
            </a:r>
            <a:r>
              <a:rPr lang="it-IT" sz="1600" b="1" dirty="0" err="1">
                <a:latin typeface="Bahnschrift Light" panose="020B0502040204020203" pitchFamily="34" charset="0"/>
              </a:rPr>
              <a:t>permissionless</a:t>
            </a:r>
            <a:r>
              <a:rPr lang="it-IT" sz="1600" b="1" dirty="0">
                <a:latin typeface="Bahnschrift Light" panose="020B0502040204020203" pitchFamily="34" charset="0"/>
              </a:rPr>
              <a:t>. </a:t>
            </a:r>
            <a:r>
              <a:rPr lang="it-IT" sz="1600" dirty="0">
                <a:latin typeface="Bahnschrift Light" panose="020B0502040204020203" pitchFamily="34" charset="0"/>
              </a:rPr>
              <a:t>Non richiede alcuna autorizzazione per poter accedere alla rete, eseguire delle transazioni o partecipare alla verifica e creazione di un nuovo blocco.</a:t>
            </a:r>
          </a:p>
        </p:txBody>
      </p:sp>
      <p:pic>
        <p:nvPicPr>
          <p:cNvPr id="4100" name="Picture 4" descr="Error PNG, Error Transparent Background - FreeIconsPNG">
            <a:extLst>
              <a:ext uri="{FF2B5EF4-FFF2-40B4-BE49-F238E27FC236}">
                <a16:creationId xmlns:a16="http://schemas.microsoft.com/office/drawing/2014/main" id="{7B651F2D-0CCC-06CB-C473-E5F4C4CA5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967" y="4353088"/>
            <a:ext cx="404344" cy="40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Segnaposto testo 3">
            <a:extLst>
              <a:ext uri="{FF2B5EF4-FFF2-40B4-BE49-F238E27FC236}">
                <a16:creationId xmlns:a16="http://schemas.microsoft.com/office/drawing/2014/main" id="{249D64CC-8FE6-45F1-3349-9546C9829139}"/>
              </a:ext>
            </a:extLst>
          </p:cNvPr>
          <p:cNvSpPr txBox="1">
            <a:spLocks/>
          </p:cNvSpPr>
          <p:nvPr/>
        </p:nvSpPr>
        <p:spPr>
          <a:xfrm>
            <a:off x="-1471" y="4444569"/>
            <a:ext cx="8595667" cy="390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52400" indent="0" algn="ctr">
              <a:buFont typeface="Roboto"/>
              <a:buNone/>
            </a:pPr>
            <a:r>
              <a:rPr lang="it-IT" sz="1250">
                <a:latin typeface="Fira Sans Extra Condensed Medium"/>
              </a:rPr>
              <a:t>In un sistema reale di votazione possono accedere alle votazioni e alla gestione delle elezioni solo gli utenti autorizzati!  </a:t>
            </a:r>
          </a:p>
        </p:txBody>
      </p:sp>
    </p:spTree>
    <p:extLst>
      <p:ext uri="{BB962C8B-B14F-4D97-AF65-F5344CB8AC3E}">
        <p14:creationId xmlns:p14="http://schemas.microsoft.com/office/powerpoint/2010/main" val="7023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theme/theme1.xml><?xml version="1.0" encoding="utf-8"?>
<a:theme xmlns:a="http://schemas.openxmlformats.org/drawingml/2006/main" name="Voting Process Infographics by Slidesgo">
  <a:themeElements>
    <a:clrScheme name="Simple Light">
      <a:dk1>
        <a:srgbClr val="000000"/>
      </a:dk1>
      <a:lt1>
        <a:srgbClr val="FFFFFF"/>
      </a:lt1>
      <a:dk2>
        <a:srgbClr val="ACC3F8"/>
      </a:dk2>
      <a:lt2>
        <a:srgbClr val="E9E9F3"/>
      </a:lt2>
      <a:accent1>
        <a:srgbClr val="465EEC"/>
      </a:accent1>
      <a:accent2>
        <a:srgbClr val="425370"/>
      </a:accent2>
      <a:accent3>
        <a:srgbClr val="7B8EFF"/>
      </a:accent3>
      <a:accent4>
        <a:srgbClr val="FF8995"/>
      </a:accent4>
      <a:accent5>
        <a:srgbClr val="5D749B"/>
      </a:accent5>
      <a:accent6>
        <a:srgbClr val="7A87D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962</Words>
  <Application>Microsoft Office PowerPoint</Application>
  <PresentationFormat>Presentazione su schermo (16:9)</PresentationFormat>
  <Paragraphs>153</Paragraphs>
  <Slides>19</Slides>
  <Notes>15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6" baseType="lpstr">
      <vt:lpstr>Fira Sans Extra Condensed Medium</vt:lpstr>
      <vt:lpstr>Fira Sans Extra Condensed SemiBold</vt:lpstr>
      <vt:lpstr>Arial</vt:lpstr>
      <vt:lpstr>Roboto</vt:lpstr>
      <vt:lpstr>Fira Sans Extra Condensed;500</vt:lpstr>
      <vt:lpstr>Bahnschrift Light</vt:lpstr>
      <vt:lpstr>Voting Process Infographics by Slidesgo</vt:lpstr>
      <vt:lpstr>E-Voting</vt:lpstr>
      <vt:lpstr>Team member</vt:lpstr>
      <vt:lpstr>Perché nasce E-Voting?</vt:lpstr>
      <vt:lpstr>Problemi del sistema attuale</vt:lpstr>
      <vt:lpstr>Caratteristiche di un sistema di voto elettronico</vt:lpstr>
      <vt:lpstr>Estonia e voto elettronico</vt:lpstr>
      <vt:lpstr>Sistema proposto</vt:lpstr>
      <vt:lpstr>Introduzione</vt:lpstr>
      <vt:lpstr>Ethereum</vt:lpstr>
      <vt:lpstr>Problematica affrontata</vt:lpstr>
      <vt:lpstr>Tecnologie utilizzate</vt:lpstr>
      <vt:lpstr>Attori del sistema</vt:lpstr>
      <vt:lpstr>Requisiti funzionali</vt:lpstr>
      <vt:lpstr>Requisiti non funzionali</vt:lpstr>
      <vt:lpstr>Caso d’uso generale per l’aggiunta di un candidato</vt:lpstr>
      <vt:lpstr> Caso d’uso generale del processo di votazione Supponendo che la votazione sia aperta</vt:lpstr>
      <vt:lpstr>Sviluppi futuri</vt:lpstr>
      <vt:lpstr>Conclusioni</vt:lpstr>
      <vt:lpstr>Grazie per l’attenzione!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E-Voting</dc:title>
  <cp:lastModifiedBy>CARMINE D'ANGELO</cp:lastModifiedBy>
  <cp:revision>2</cp:revision>
  <dcterms:modified xsi:type="dcterms:W3CDTF">2023-02-27T14:10:09Z</dcterms:modified>
</cp:coreProperties>
</file>